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sldIdLst>
    <p:sldId id="256" r:id="rId2"/>
    <p:sldId id="363" r:id="rId3"/>
    <p:sldId id="364" r:id="rId4"/>
    <p:sldId id="388" r:id="rId5"/>
    <p:sldId id="389" r:id="rId6"/>
    <p:sldId id="390" r:id="rId7"/>
    <p:sldId id="391" r:id="rId8"/>
    <p:sldId id="392" r:id="rId9"/>
    <p:sldId id="393" r:id="rId10"/>
    <p:sldId id="394" r:id="rId11"/>
    <p:sldId id="395" r:id="rId12"/>
    <p:sldId id="396" r:id="rId13"/>
    <p:sldId id="397" r:id="rId14"/>
    <p:sldId id="398" r:id="rId15"/>
    <p:sldId id="399" r:id="rId16"/>
    <p:sldId id="400" r:id="rId17"/>
    <p:sldId id="287" r:id="rId18"/>
    <p:sldId id="357" r:id="rId19"/>
    <p:sldId id="373" r:id="rId20"/>
    <p:sldId id="375" r:id="rId21"/>
    <p:sldId id="380" r:id="rId22"/>
    <p:sldId id="374" r:id="rId23"/>
    <p:sldId id="382" r:id="rId24"/>
    <p:sldId id="381" r:id="rId25"/>
    <p:sldId id="378" r:id="rId26"/>
    <p:sldId id="376" r:id="rId27"/>
    <p:sldId id="387" r:id="rId28"/>
    <p:sldId id="377" r:id="rId29"/>
    <p:sldId id="383" r:id="rId30"/>
    <p:sldId id="384" r:id="rId31"/>
    <p:sldId id="385" r:id="rId32"/>
    <p:sldId id="379" r:id="rId33"/>
    <p:sldId id="386" r:id="rId34"/>
    <p:sldId id="264" r:id="rId35"/>
  </p:sldIdLst>
  <p:sldSz cx="9906000" cy="6858000" type="A4"/>
  <p:notesSz cx="7099300" cy="10234613"/>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F53C"/>
    <a:srgbClr val="D60093"/>
    <a:srgbClr val="00FF00"/>
    <a:srgbClr val="FAFA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163F0F-591C-42D3-883A-DAB06BBAFCEA}" v="31" dt="2022-03-31T07:00:51.911"/>
  </p1510:revLst>
</p1510:revInfo>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 pośredni 2 — Ak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Styl z motywem 1 — Ak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95853" autoAdjust="0"/>
  </p:normalViewPr>
  <p:slideViewPr>
    <p:cSldViewPr>
      <p:cViewPr varScale="1">
        <p:scale>
          <a:sx n="102" d="100"/>
          <a:sy n="102" d="100"/>
        </p:scale>
        <p:origin x="1068" y="114"/>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5" d="100"/>
          <a:sy n="45" d="100"/>
        </p:scale>
        <p:origin x="-2940" y="-102"/>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45"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0" Type="http://schemas.openxmlformats.org/officeDocument/2006/relationships/slide" Target="slides/slide19.xml"/><Relationship Id="rId4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zymon Lukasik" userId="3f04fe17a25b1477" providerId="LiveId" clId="{A6163F0F-591C-42D3-883A-DAB06BBAFCEA}"/>
    <pc:docChg chg="addSld delSld modSld">
      <pc:chgData name="Szymon Lukasik" userId="3f04fe17a25b1477" providerId="LiveId" clId="{A6163F0F-591C-42D3-883A-DAB06BBAFCEA}" dt="2022-03-31T07:00:51.908" v="31" actId="20577"/>
      <pc:docMkLst>
        <pc:docMk/>
      </pc:docMkLst>
      <pc:sldChg chg="modSp">
        <pc:chgData name="Szymon Lukasik" userId="3f04fe17a25b1477" providerId="LiveId" clId="{A6163F0F-591C-42D3-883A-DAB06BBAFCEA}" dt="2022-03-31T07:00:51.908" v="31" actId="20577"/>
        <pc:sldMkLst>
          <pc:docMk/>
          <pc:sldMk cId="0" sldId="256"/>
        </pc:sldMkLst>
        <pc:spChg chg="mod">
          <ac:chgData name="Szymon Lukasik" userId="3f04fe17a25b1477" providerId="LiveId" clId="{A6163F0F-591C-42D3-883A-DAB06BBAFCEA}" dt="2022-03-31T07:00:51.908" v="31" actId="20577"/>
          <ac:spMkLst>
            <pc:docMk/>
            <pc:sldMk cId="0" sldId="256"/>
            <ac:spMk id="5122" creationId="{00000000-0000-0000-0000-000000000000}"/>
          </ac:spMkLst>
        </pc:spChg>
      </pc:sldChg>
      <pc:sldChg chg="add">
        <pc:chgData name="Szymon Lukasik" userId="3f04fe17a25b1477" providerId="LiveId" clId="{A6163F0F-591C-42D3-883A-DAB06BBAFCEA}" dt="2022-03-24T07:56:42.125" v="0"/>
        <pc:sldMkLst>
          <pc:docMk/>
          <pc:sldMk cId="3946646684" sldId="363"/>
        </pc:sldMkLst>
      </pc:sldChg>
      <pc:sldChg chg="add">
        <pc:chgData name="Szymon Lukasik" userId="3f04fe17a25b1477" providerId="LiveId" clId="{A6163F0F-591C-42D3-883A-DAB06BBAFCEA}" dt="2022-03-24T07:56:42.125" v="0"/>
        <pc:sldMkLst>
          <pc:docMk/>
          <pc:sldMk cId="52167468" sldId="364"/>
        </pc:sldMkLst>
      </pc:sldChg>
      <pc:sldChg chg="add">
        <pc:chgData name="Szymon Lukasik" userId="3f04fe17a25b1477" providerId="LiveId" clId="{A6163F0F-591C-42D3-883A-DAB06BBAFCEA}" dt="2022-03-24T07:56:42.125" v="0"/>
        <pc:sldMkLst>
          <pc:docMk/>
          <pc:sldMk cId="1061780342" sldId="388"/>
        </pc:sldMkLst>
      </pc:sldChg>
      <pc:sldChg chg="add">
        <pc:chgData name="Szymon Lukasik" userId="3f04fe17a25b1477" providerId="LiveId" clId="{A6163F0F-591C-42D3-883A-DAB06BBAFCEA}" dt="2022-03-24T07:56:42.125" v="0"/>
        <pc:sldMkLst>
          <pc:docMk/>
          <pc:sldMk cId="943987309" sldId="389"/>
        </pc:sldMkLst>
      </pc:sldChg>
      <pc:sldChg chg="add">
        <pc:chgData name="Szymon Lukasik" userId="3f04fe17a25b1477" providerId="LiveId" clId="{A6163F0F-591C-42D3-883A-DAB06BBAFCEA}" dt="2022-03-24T07:56:42.125" v="0"/>
        <pc:sldMkLst>
          <pc:docMk/>
          <pc:sldMk cId="2682329382" sldId="390"/>
        </pc:sldMkLst>
      </pc:sldChg>
      <pc:sldChg chg="add">
        <pc:chgData name="Szymon Lukasik" userId="3f04fe17a25b1477" providerId="LiveId" clId="{A6163F0F-591C-42D3-883A-DAB06BBAFCEA}" dt="2022-03-24T07:56:42.125" v="0"/>
        <pc:sldMkLst>
          <pc:docMk/>
          <pc:sldMk cId="3757007468" sldId="391"/>
        </pc:sldMkLst>
      </pc:sldChg>
      <pc:sldChg chg="add">
        <pc:chgData name="Szymon Lukasik" userId="3f04fe17a25b1477" providerId="LiveId" clId="{A6163F0F-591C-42D3-883A-DAB06BBAFCEA}" dt="2022-03-24T07:56:42.125" v="0"/>
        <pc:sldMkLst>
          <pc:docMk/>
          <pc:sldMk cId="1937619990" sldId="392"/>
        </pc:sldMkLst>
      </pc:sldChg>
      <pc:sldChg chg="add">
        <pc:chgData name="Szymon Lukasik" userId="3f04fe17a25b1477" providerId="LiveId" clId="{A6163F0F-591C-42D3-883A-DAB06BBAFCEA}" dt="2022-03-24T07:56:42.125" v="0"/>
        <pc:sldMkLst>
          <pc:docMk/>
          <pc:sldMk cId="500776960" sldId="393"/>
        </pc:sldMkLst>
      </pc:sldChg>
      <pc:sldChg chg="add">
        <pc:chgData name="Szymon Lukasik" userId="3f04fe17a25b1477" providerId="LiveId" clId="{A6163F0F-591C-42D3-883A-DAB06BBAFCEA}" dt="2022-03-24T07:56:42.125" v="0"/>
        <pc:sldMkLst>
          <pc:docMk/>
          <pc:sldMk cId="2425964971" sldId="394"/>
        </pc:sldMkLst>
      </pc:sldChg>
      <pc:sldChg chg="add">
        <pc:chgData name="Szymon Lukasik" userId="3f04fe17a25b1477" providerId="LiveId" clId="{A6163F0F-591C-42D3-883A-DAB06BBAFCEA}" dt="2022-03-24T07:56:42.125" v="0"/>
        <pc:sldMkLst>
          <pc:docMk/>
          <pc:sldMk cId="2073488013" sldId="395"/>
        </pc:sldMkLst>
      </pc:sldChg>
      <pc:sldChg chg="add">
        <pc:chgData name="Szymon Lukasik" userId="3f04fe17a25b1477" providerId="LiveId" clId="{A6163F0F-591C-42D3-883A-DAB06BBAFCEA}" dt="2022-03-24T07:56:42.125" v="0"/>
        <pc:sldMkLst>
          <pc:docMk/>
          <pc:sldMk cId="4142817688" sldId="396"/>
        </pc:sldMkLst>
      </pc:sldChg>
      <pc:sldChg chg="add">
        <pc:chgData name="Szymon Lukasik" userId="3f04fe17a25b1477" providerId="LiveId" clId="{A6163F0F-591C-42D3-883A-DAB06BBAFCEA}" dt="2022-03-24T07:56:42.125" v="0"/>
        <pc:sldMkLst>
          <pc:docMk/>
          <pc:sldMk cId="2776507347" sldId="397"/>
        </pc:sldMkLst>
      </pc:sldChg>
      <pc:sldChg chg="add">
        <pc:chgData name="Szymon Lukasik" userId="3f04fe17a25b1477" providerId="LiveId" clId="{A6163F0F-591C-42D3-883A-DAB06BBAFCEA}" dt="2022-03-24T07:56:42.125" v="0"/>
        <pc:sldMkLst>
          <pc:docMk/>
          <pc:sldMk cId="1941573836" sldId="398"/>
        </pc:sldMkLst>
      </pc:sldChg>
      <pc:sldChg chg="add">
        <pc:chgData name="Szymon Lukasik" userId="3f04fe17a25b1477" providerId="LiveId" clId="{A6163F0F-591C-42D3-883A-DAB06BBAFCEA}" dt="2022-03-24T07:56:42.125" v="0"/>
        <pc:sldMkLst>
          <pc:docMk/>
          <pc:sldMk cId="3781456507" sldId="399"/>
        </pc:sldMkLst>
      </pc:sldChg>
      <pc:sldChg chg="add">
        <pc:chgData name="Szymon Lukasik" userId="3f04fe17a25b1477" providerId="LiveId" clId="{A6163F0F-591C-42D3-883A-DAB06BBAFCEA}" dt="2022-03-24T07:56:42.125" v="0"/>
        <pc:sldMkLst>
          <pc:docMk/>
          <pc:sldMk cId="2248491585" sldId="400"/>
        </pc:sldMkLst>
      </pc:sldChg>
      <pc:sldChg chg="add del setBg">
        <pc:chgData name="Szymon Lukasik" userId="3f04fe17a25b1477" providerId="LiveId" clId="{A6163F0F-591C-42D3-883A-DAB06BBAFCEA}" dt="2022-03-24T07:56:50.844" v="1" actId="47"/>
        <pc:sldMkLst>
          <pc:docMk/>
          <pc:sldMk cId="831467724" sldId="401"/>
        </pc:sldMkLst>
      </pc:sldChg>
    </pc:docChg>
  </pc:docChgLst>
  <pc:docChgLst>
    <pc:chgData name="Szymon Lukasik" userId="3f04fe17a25b1477" providerId="LiveId" clId="{63EB7A60-10D5-7542-BAEE-8A7CDFE7359A}"/>
    <pc:docChg chg="custSel modSld">
      <pc:chgData name="Szymon Lukasik" userId="3f04fe17a25b1477" providerId="LiveId" clId="{63EB7A60-10D5-7542-BAEE-8A7CDFE7359A}" dt="2021-04-08T08:15:38.383" v="802" actId="20577"/>
      <pc:docMkLst>
        <pc:docMk/>
      </pc:docMkLst>
      <pc:sldChg chg="modSp modAnim">
        <pc:chgData name="Szymon Lukasik" userId="3f04fe17a25b1477" providerId="LiveId" clId="{63EB7A60-10D5-7542-BAEE-8A7CDFE7359A}" dt="2021-04-08T06:32:27.395" v="51" actId="20577"/>
        <pc:sldMkLst>
          <pc:docMk/>
          <pc:sldMk cId="0" sldId="256"/>
        </pc:sldMkLst>
        <pc:spChg chg="mod">
          <ac:chgData name="Szymon Lukasik" userId="3f04fe17a25b1477" providerId="LiveId" clId="{63EB7A60-10D5-7542-BAEE-8A7CDFE7359A}" dt="2021-04-08T06:32:27.395" v="51" actId="20577"/>
          <ac:spMkLst>
            <pc:docMk/>
            <pc:sldMk cId="0" sldId="256"/>
            <ac:spMk id="5123" creationId="{00000000-0000-0000-0000-000000000000}"/>
          </ac:spMkLst>
        </pc:spChg>
      </pc:sldChg>
      <pc:sldChg chg="modSp">
        <pc:chgData name="Szymon Lukasik" userId="3f04fe17a25b1477" providerId="LiveId" clId="{63EB7A60-10D5-7542-BAEE-8A7CDFE7359A}" dt="2021-04-08T08:15:38.383" v="802" actId="20577"/>
        <pc:sldMkLst>
          <pc:docMk/>
          <pc:sldMk cId="0" sldId="264"/>
        </pc:sldMkLst>
        <pc:spChg chg="mod">
          <ac:chgData name="Szymon Lukasik" userId="3f04fe17a25b1477" providerId="LiveId" clId="{63EB7A60-10D5-7542-BAEE-8A7CDFE7359A}" dt="2021-04-08T08:15:38.383" v="802" actId="20577"/>
          <ac:spMkLst>
            <pc:docMk/>
            <pc:sldMk cId="0" sldId="264"/>
            <ac:spMk id="17410" creationId="{00000000-0000-0000-0000-000000000000}"/>
          </ac:spMkLst>
        </pc:spChg>
      </pc:sldChg>
      <pc:sldChg chg="modSp mod">
        <pc:chgData name="Szymon Lukasik" userId="3f04fe17a25b1477" providerId="LiveId" clId="{63EB7A60-10D5-7542-BAEE-8A7CDFE7359A}" dt="2021-04-08T06:33:01.839" v="64" actId="113"/>
        <pc:sldMkLst>
          <pc:docMk/>
          <pc:sldMk cId="0" sldId="287"/>
        </pc:sldMkLst>
        <pc:spChg chg="mod">
          <ac:chgData name="Szymon Lukasik" userId="3f04fe17a25b1477" providerId="LiveId" clId="{63EB7A60-10D5-7542-BAEE-8A7CDFE7359A}" dt="2021-04-08T06:33:01.839" v="64" actId="113"/>
          <ac:spMkLst>
            <pc:docMk/>
            <pc:sldMk cId="0" sldId="287"/>
            <ac:spMk id="3" creationId="{6B155D7B-8393-8B4C-B169-8E7CE649AE41}"/>
          </ac:spMkLst>
        </pc:spChg>
        <pc:spChg chg="mod">
          <ac:chgData name="Szymon Lukasik" userId="3f04fe17a25b1477" providerId="LiveId" clId="{63EB7A60-10D5-7542-BAEE-8A7CDFE7359A}" dt="2021-04-08T06:32:33.531" v="62" actId="20577"/>
          <ac:spMkLst>
            <pc:docMk/>
            <pc:sldMk cId="0" sldId="287"/>
            <ac:spMk id="6146" creationId="{00000000-0000-0000-0000-000000000000}"/>
          </ac:spMkLst>
        </pc:spChg>
      </pc:sldChg>
      <pc:sldChg chg="modSp mod">
        <pc:chgData name="Szymon Lukasik" userId="3f04fe17a25b1477" providerId="LiveId" clId="{63EB7A60-10D5-7542-BAEE-8A7CDFE7359A}" dt="2021-04-08T06:33:57.571" v="72" actId="1076"/>
        <pc:sldMkLst>
          <pc:docMk/>
          <pc:sldMk cId="0" sldId="357"/>
        </pc:sldMkLst>
        <pc:spChg chg="mod">
          <ac:chgData name="Szymon Lukasik" userId="3f04fe17a25b1477" providerId="LiveId" clId="{63EB7A60-10D5-7542-BAEE-8A7CDFE7359A}" dt="2021-04-08T06:33:57.571" v="72" actId="1076"/>
          <ac:spMkLst>
            <pc:docMk/>
            <pc:sldMk cId="0" sldId="357"/>
            <ac:spMk id="2" creationId="{C45B3698-BAEE-0E4E-9BCD-5B7929B7DDF8}"/>
          </ac:spMkLst>
        </pc:spChg>
        <pc:spChg chg="mod">
          <ac:chgData name="Szymon Lukasik" userId="3f04fe17a25b1477" providerId="LiveId" clId="{63EB7A60-10D5-7542-BAEE-8A7CDFE7359A}" dt="2021-04-08T06:33:10.682" v="67" actId="20577"/>
          <ac:spMkLst>
            <pc:docMk/>
            <pc:sldMk cId="0" sldId="357"/>
            <ac:spMk id="6146" creationId="{00000000-0000-0000-0000-000000000000}"/>
          </ac:spMkLst>
        </pc:spChg>
      </pc:sldChg>
      <pc:sldChg chg="modSp mod">
        <pc:chgData name="Szymon Lukasik" userId="3f04fe17a25b1477" providerId="LiveId" clId="{63EB7A60-10D5-7542-BAEE-8A7CDFE7359A}" dt="2021-04-08T06:34:42.817" v="103" actId="27636"/>
        <pc:sldMkLst>
          <pc:docMk/>
          <pc:sldMk cId="0" sldId="373"/>
        </pc:sldMkLst>
        <pc:spChg chg="mod">
          <ac:chgData name="Szymon Lukasik" userId="3f04fe17a25b1477" providerId="LiveId" clId="{63EB7A60-10D5-7542-BAEE-8A7CDFE7359A}" dt="2021-04-08T06:34:42.817" v="103" actId="27636"/>
          <ac:spMkLst>
            <pc:docMk/>
            <pc:sldMk cId="0" sldId="373"/>
            <ac:spMk id="7" creationId="{0E2050E3-F99B-CC4F-BEB4-CDD2FBEEBD36}"/>
          </ac:spMkLst>
        </pc:spChg>
        <pc:spChg chg="mod">
          <ac:chgData name="Szymon Lukasik" userId="3f04fe17a25b1477" providerId="LiveId" clId="{63EB7A60-10D5-7542-BAEE-8A7CDFE7359A}" dt="2021-04-08T06:34:08.151" v="92" actId="20577"/>
          <ac:spMkLst>
            <pc:docMk/>
            <pc:sldMk cId="0" sldId="373"/>
            <ac:spMk id="6146" creationId="{00000000-0000-0000-0000-000000000000}"/>
          </ac:spMkLst>
        </pc:spChg>
      </pc:sldChg>
      <pc:sldChg chg="modSp mod">
        <pc:chgData name="Szymon Lukasik" userId="3f04fe17a25b1477" providerId="LiveId" clId="{63EB7A60-10D5-7542-BAEE-8A7CDFE7359A}" dt="2021-04-08T06:38:01.330" v="418" actId="20577"/>
        <pc:sldMkLst>
          <pc:docMk/>
          <pc:sldMk cId="3949965152" sldId="374"/>
        </pc:sldMkLst>
        <pc:spChg chg="mod">
          <ac:chgData name="Szymon Lukasik" userId="3f04fe17a25b1477" providerId="LiveId" clId="{63EB7A60-10D5-7542-BAEE-8A7CDFE7359A}" dt="2021-04-08T06:38:01.330" v="418" actId="20577"/>
          <ac:spMkLst>
            <pc:docMk/>
            <pc:sldMk cId="3949965152" sldId="374"/>
            <ac:spMk id="7" creationId="{90D70A60-724D-BB40-8B71-F223E6102EE5}"/>
          </ac:spMkLst>
        </pc:spChg>
        <pc:spChg chg="mod">
          <ac:chgData name="Szymon Lukasik" userId="3f04fe17a25b1477" providerId="LiveId" clId="{63EB7A60-10D5-7542-BAEE-8A7CDFE7359A}" dt="2021-04-08T06:37:38.305" v="369" actId="20577"/>
          <ac:spMkLst>
            <pc:docMk/>
            <pc:sldMk cId="3949965152" sldId="374"/>
            <ac:spMk id="6146" creationId="{00000000-0000-0000-0000-000000000000}"/>
          </ac:spMkLst>
        </pc:spChg>
        <pc:graphicFrameChg chg="mod">
          <ac:chgData name="Szymon Lukasik" userId="3f04fe17a25b1477" providerId="LiveId" clId="{63EB7A60-10D5-7542-BAEE-8A7CDFE7359A}" dt="2021-04-08T06:37:28.793" v="360"/>
          <ac:graphicFrameMkLst>
            <pc:docMk/>
            <pc:sldMk cId="3949965152" sldId="374"/>
            <ac:graphicFrameMk id="8" creationId="{AA2F696A-4D8F-D94C-A143-79F569FA9E18}"/>
          </ac:graphicFrameMkLst>
        </pc:graphicFrameChg>
      </pc:sldChg>
      <pc:sldChg chg="modSp mod">
        <pc:chgData name="Szymon Lukasik" userId="3f04fe17a25b1477" providerId="LiveId" clId="{63EB7A60-10D5-7542-BAEE-8A7CDFE7359A}" dt="2021-04-08T06:35:48.766" v="205"/>
        <pc:sldMkLst>
          <pc:docMk/>
          <pc:sldMk cId="3442208063" sldId="375"/>
        </pc:sldMkLst>
        <pc:spChg chg="mod">
          <ac:chgData name="Szymon Lukasik" userId="3f04fe17a25b1477" providerId="LiveId" clId="{63EB7A60-10D5-7542-BAEE-8A7CDFE7359A}" dt="2021-04-08T06:35:48.766" v="205"/>
          <ac:spMkLst>
            <pc:docMk/>
            <pc:sldMk cId="3442208063" sldId="375"/>
            <ac:spMk id="5" creationId="{CE073B5B-3F55-EF4F-911A-18FE286ABE7F}"/>
          </ac:spMkLst>
        </pc:spChg>
        <pc:spChg chg="mod">
          <ac:chgData name="Szymon Lukasik" userId="3f04fe17a25b1477" providerId="LiveId" clId="{63EB7A60-10D5-7542-BAEE-8A7CDFE7359A}" dt="2021-04-08T06:34:55.171" v="135" actId="20577"/>
          <ac:spMkLst>
            <pc:docMk/>
            <pc:sldMk cId="3442208063" sldId="375"/>
            <ac:spMk id="6146" creationId="{00000000-0000-0000-0000-000000000000}"/>
          </ac:spMkLst>
        </pc:spChg>
      </pc:sldChg>
      <pc:sldChg chg="addSp delSp modSp mod">
        <pc:chgData name="Szymon Lukasik" userId="3f04fe17a25b1477" providerId="LiveId" clId="{63EB7A60-10D5-7542-BAEE-8A7CDFE7359A}" dt="2021-04-08T08:14:00.601" v="723" actId="1076"/>
        <pc:sldMkLst>
          <pc:docMk/>
          <pc:sldMk cId="3123984380" sldId="376"/>
        </pc:sldMkLst>
        <pc:spChg chg="mod">
          <ac:chgData name="Szymon Lukasik" userId="3f04fe17a25b1477" providerId="LiveId" clId="{63EB7A60-10D5-7542-BAEE-8A7CDFE7359A}" dt="2021-04-08T08:14:00.601" v="723" actId="1076"/>
          <ac:spMkLst>
            <pc:docMk/>
            <pc:sldMk cId="3123984380" sldId="376"/>
            <ac:spMk id="3" creationId="{0F7B39FF-D31D-3848-80C5-7EEA92E7F6BA}"/>
          </ac:spMkLst>
        </pc:spChg>
        <pc:spChg chg="add mod">
          <ac:chgData name="Szymon Lukasik" userId="3f04fe17a25b1477" providerId="LiveId" clId="{63EB7A60-10D5-7542-BAEE-8A7CDFE7359A}" dt="2021-04-08T08:13:27.899" v="717" actId="478"/>
          <ac:spMkLst>
            <pc:docMk/>
            <pc:sldMk cId="3123984380" sldId="376"/>
            <ac:spMk id="6" creationId="{ED53F399-287B-A24A-96BE-AE35947E66AB}"/>
          </ac:spMkLst>
        </pc:spChg>
        <pc:spChg chg="mod">
          <ac:chgData name="Szymon Lukasik" userId="3f04fe17a25b1477" providerId="LiveId" clId="{63EB7A60-10D5-7542-BAEE-8A7CDFE7359A}" dt="2021-04-08T06:47:50.769" v="716" actId="20577"/>
          <ac:spMkLst>
            <pc:docMk/>
            <pc:sldMk cId="3123984380" sldId="376"/>
            <ac:spMk id="6146" creationId="{00000000-0000-0000-0000-000000000000}"/>
          </ac:spMkLst>
        </pc:spChg>
        <pc:picChg chg="del">
          <ac:chgData name="Szymon Lukasik" userId="3f04fe17a25b1477" providerId="LiveId" clId="{63EB7A60-10D5-7542-BAEE-8A7CDFE7359A}" dt="2021-04-08T08:13:27.899" v="717" actId="478"/>
          <ac:picMkLst>
            <pc:docMk/>
            <pc:sldMk cId="3123984380" sldId="376"/>
            <ac:picMk id="2" creationId="{74B3A92C-0CFC-A946-8CCB-3F433CBB3EF2}"/>
          </ac:picMkLst>
        </pc:picChg>
        <pc:picChg chg="add mod">
          <ac:chgData name="Szymon Lukasik" userId="3f04fe17a25b1477" providerId="LiveId" clId="{63EB7A60-10D5-7542-BAEE-8A7CDFE7359A}" dt="2021-04-08T08:13:44.274" v="721"/>
          <ac:picMkLst>
            <pc:docMk/>
            <pc:sldMk cId="3123984380" sldId="376"/>
            <ac:picMk id="1026" creationId="{E03C669D-A5EF-3542-ABDF-F28828511B37}"/>
          </ac:picMkLst>
        </pc:picChg>
      </pc:sldChg>
      <pc:sldChg chg="modSp mod">
        <pc:chgData name="Szymon Lukasik" userId="3f04fe17a25b1477" providerId="LiveId" clId="{63EB7A60-10D5-7542-BAEE-8A7CDFE7359A}" dt="2021-04-08T08:14:22.534" v="743" actId="20577"/>
        <pc:sldMkLst>
          <pc:docMk/>
          <pc:sldMk cId="2748890094" sldId="377"/>
        </pc:sldMkLst>
        <pc:spChg chg="mod">
          <ac:chgData name="Szymon Lukasik" userId="3f04fe17a25b1477" providerId="LiveId" clId="{63EB7A60-10D5-7542-BAEE-8A7CDFE7359A}" dt="2021-04-08T08:14:22.534" v="743" actId="20577"/>
          <ac:spMkLst>
            <pc:docMk/>
            <pc:sldMk cId="2748890094" sldId="377"/>
            <ac:spMk id="6146" creationId="{00000000-0000-0000-0000-000000000000}"/>
          </ac:spMkLst>
        </pc:spChg>
      </pc:sldChg>
      <pc:sldChg chg="modSp mod">
        <pc:chgData name="Szymon Lukasik" userId="3f04fe17a25b1477" providerId="LiveId" clId="{63EB7A60-10D5-7542-BAEE-8A7CDFE7359A}" dt="2021-04-08T06:47:23.715" v="707" actId="20577"/>
        <pc:sldMkLst>
          <pc:docMk/>
          <pc:sldMk cId="1453871182" sldId="378"/>
        </pc:sldMkLst>
        <pc:spChg chg="mod">
          <ac:chgData name="Szymon Lukasik" userId="3f04fe17a25b1477" providerId="LiveId" clId="{63EB7A60-10D5-7542-BAEE-8A7CDFE7359A}" dt="2021-04-08T06:47:23.715" v="707" actId="20577"/>
          <ac:spMkLst>
            <pc:docMk/>
            <pc:sldMk cId="1453871182" sldId="378"/>
            <ac:spMk id="7" creationId="{90D70A60-724D-BB40-8B71-F223E6102EE5}"/>
          </ac:spMkLst>
        </pc:spChg>
        <pc:spChg chg="mod">
          <ac:chgData name="Szymon Lukasik" userId="3f04fe17a25b1477" providerId="LiveId" clId="{63EB7A60-10D5-7542-BAEE-8A7CDFE7359A}" dt="2021-04-08T06:46:12.507" v="688" actId="20577"/>
          <ac:spMkLst>
            <pc:docMk/>
            <pc:sldMk cId="1453871182" sldId="378"/>
            <ac:spMk id="6146" creationId="{00000000-0000-0000-0000-000000000000}"/>
          </ac:spMkLst>
        </pc:spChg>
      </pc:sldChg>
      <pc:sldChg chg="modSp mod">
        <pc:chgData name="Szymon Lukasik" userId="3f04fe17a25b1477" providerId="LiveId" clId="{63EB7A60-10D5-7542-BAEE-8A7CDFE7359A}" dt="2021-04-08T08:15:21.710" v="778" actId="20577"/>
        <pc:sldMkLst>
          <pc:docMk/>
          <pc:sldMk cId="4289776554" sldId="379"/>
        </pc:sldMkLst>
        <pc:spChg chg="mod">
          <ac:chgData name="Szymon Lukasik" userId="3f04fe17a25b1477" providerId="LiveId" clId="{63EB7A60-10D5-7542-BAEE-8A7CDFE7359A}" dt="2021-04-08T08:15:21.710" v="778" actId="20577"/>
          <ac:spMkLst>
            <pc:docMk/>
            <pc:sldMk cId="4289776554" sldId="379"/>
            <ac:spMk id="6146" creationId="{00000000-0000-0000-0000-000000000000}"/>
          </ac:spMkLst>
        </pc:spChg>
      </pc:sldChg>
      <pc:sldChg chg="modSp mod">
        <pc:chgData name="Szymon Lukasik" userId="3f04fe17a25b1477" providerId="LiveId" clId="{63EB7A60-10D5-7542-BAEE-8A7CDFE7359A}" dt="2021-04-08T06:37:43.243" v="379" actId="20577"/>
        <pc:sldMkLst>
          <pc:docMk/>
          <pc:sldMk cId="1108809019" sldId="380"/>
        </pc:sldMkLst>
        <pc:spChg chg="mod">
          <ac:chgData name="Szymon Lukasik" userId="3f04fe17a25b1477" providerId="LiveId" clId="{63EB7A60-10D5-7542-BAEE-8A7CDFE7359A}" dt="2021-04-08T06:37:02.947" v="347" actId="20577"/>
          <ac:spMkLst>
            <pc:docMk/>
            <pc:sldMk cId="1108809019" sldId="380"/>
            <ac:spMk id="7" creationId="{90D70A60-724D-BB40-8B71-F223E6102EE5}"/>
          </ac:spMkLst>
        </pc:spChg>
        <pc:spChg chg="mod">
          <ac:chgData name="Szymon Lukasik" userId="3f04fe17a25b1477" providerId="LiveId" clId="{63EB7A60-10D5-7542-BAEE-8A7CDFE7359A}" dt="2021-04-08T06:37:43.243" v="379" actId="20577"/>
          <ac:spMkLst>
            <pc:docMk/>
            <pc:sldMk cId="1108809019" sldId="380"/>
            <ac:spMk id="6146" creationId="{00000000-0000-0000-0000-000000000000}"/>
          </ac:spMkLst>
        </pc:spChg>
        <pc:graphicFrameChg chg="modGraphic">
          <ac:chgData name="Szymon Lukasik" userId="3f04fe17a25b1477" providerId="LiveId" clId="{63EB7A60-10D5-7542-BAEE-8A7CDFE7359A}" dt="2021-04-08T06:37:17.844" v="359" actId="20577"/>
          <ac:graphicFrameMkLst>
            <pc:docMk/>
            <pc:sldMk cId="1108809019" sldId="380"/>
            <ac:graphicFrameMk id="8" creationId="{AA2F696A-4D8F-D94C-A143-79F569FA9E18}"/>
          </ac:graphicFrameMkLst>
        </pc:graphicFrameChg>
      </pc:sldChg>
      <pc:sldChg chg="modSp mod">
        <pc:chgData name="Szymon Lukasik" userId="3f04fe17a25b1477" providerId="LiveId" clId="{63EB7A60-10D5-7542-BAEE-8A7CDFE7359A}" dt="2021-04-08T06:46:01.026" v="668" actId="20577"/>
        <pc:sldMkLst>
          <pc:docMk/>
          <pc:sldMk cId="1973047752" sldId="381"/>
        </pc:sldMkLst>
        <pc:spChg chg="mod">
          <ac:chgData name="Szymon Lukasik" userId="3f04fe17a25b1477" providerId="LiveId" clId="{63EB7A60-10D5-7542-BAEE-8A7CDFE7359A}" dt="2021-04-08T06:46:01.026" v="668" actId="20577"/>
          <ac:spMkLst>
            <pc:docMk/>
            <pc:sldMk cId="1973047752" sldId="381"/>
            <ac:spMk id="7" creationId="{90D70A60-724D-BB40-8B71-F223E6102EE5}"/>
          </ac:spMkLst>
        </pc:spChg>
        <pc:spChg chg="mod">
          <ac:chgData name="Szymon Lukasik" userId="3f04fe17a25b1477" providerId="LiveId" clId="{63EB7A60-10D5-7542-BAEE-8A7CDFE7359A}" dt="2021-04-08T06:38:24.513" v="456" actId="20577"/>
          <ac:spMkLst>
            <pc:docMk/>
            <pc:sldMk cId="1973047752" sldId="381"/>
            <ac:spMk id="6146" creationId="{00000000-0000-0000-0000-000000000000}"/>
          </ac:spMkLst>
        </pc:spChg>
      </pc:sldChg>
      <pc:sldChg chg="modSp mod">
        <pc:chgData name="Szymon Lukasik" userId="3f04fe17a25b1477" providerId="LiveId" clId="{63EB7A60-10D5-7542-BAEE-8A7CDFE7359A}" dt="2021-04-08T06:38:12.882" v="440" actId="20577"/>
        <pc:sldMkLst>
          <pc:docMk/>
          <pc:sldMk cId="221480123" sldId="382"/>
        </pc:sldMkLst>
        <pc:spChg chg="mod">
          <ac:chgData name="Szymon Lukasik" userId="3f04fe17a25b1477" providerId="LiveId" clId="{63EB7A60-10D5-7542-BAEE-8A7CDFE7359A}" dt="2021-04-08T06:38:12.882" v="440" actId="20577"/>
          <ac:spMkLst>
            <pc:docMk/>
            <pc:sldMk cId="221480123" sldId="382"/>
            <ac:spMk id="6146" creationId="{00000000-0000-0000-0000-000000000000}"/>
          </ac:spMkLst>
        </pc:spChg>
      </pc:sldChg>
      <pc:sldChg chg="modSp mod">
        <pc:chgData name="Szymon Lukasik" userId="3f04fe17a25b1477" providerId="LiveId" clId="{63EB7A60-10D5-7542-BAEE-8A7CDFE7359A}" dt="2021-04-08T08:14:49.158" v="769" actId="20577"/>
        <pc:sldMkLst>
          <pc:docMk/>
          <pc:sldMk cId="2243488007" sldId="383"/>
        </pc:sldMkLst>
        <pc:spChg chg="mod">
          <ac:chgData name="Szymon Lukasik" userId="3f04fe17a25b1477" providerId="LiveId" clId="{63EB7A60-10D5-7542-BAEE-8A7CDFE7359A}" dt="2021-04-08T08:14:49.158" v="769" actId="20577"/>
          <ac:spMkLst>
            <pc:docMk/>
            <pc:sldMk cId="2243488007" sldId="383"/>
            <ac:spMk id="5" creationId="{8DC166C6-B007-6245-AAEB-5FCDC4EBBA23}"/>
          </ac:spMkLst>
        </pc:spChg>
        <pc:spChg chg="mod">
          <ac:chgData name="Szymon Lukasik" userId="3f04fe17a25b1477" providerId="LiveId" clId="{63EB7A60-10D5-7542-BAEE-8A7CDFE7359A}" dt="2021-04-08T08:14:32.368" v="745" actId="20577"/>
          <ac:spMkLst>
            <pc:docMk/>
            <pc:sldMk cId="2243488007" sldId="383"/>
            <ac:spMk id="6146" creationId="{00000000-0000-0000-0000-000000000000}"/>
          </ac:spMkLst>
        </pc:spChg>
      </pc:sldChg>
      <pc:sldChg chg="modSp mod">
        <pc:chgData name="Szymon Lukasik" userId="3f04fe17a25b1477" providerId="LiveId" clId="{63EB7A60-10D5-7542-BAEE-8A7CDFE7359A}" dt="2021-04-08T08:15:04.277" v="771" actId="20577"/>
        <pc:sldMkLst>
          <pc:docMk/>
          <pc:sldMk cId="1360987056" sldId="385"/>
        </pc:sldMkLst>
        <pc:spChg chg="mod">
          <ac:chgData name="Szymon Lukasik" userId="3f04fe17a25b1477" providerId="LiveId" clId="{63EB7A60-10D5-7542-BAEE-8A7CDFE7359A}" dt="2021-04-08T08:15:04.277" v="771" actId="20577"/>
          <ac:spMkLst>
            <pc:docMk/>
            <pc:sldMk cId="1360987056" sldId="385"/>
            <ac:spMk id="6146" creationId="{00000000-0000-0000-0000-000000000000}"/>
          </ac:spMkLst>
        </pc:spChg>
      </pc:sldChg>
      <pc:sldChg chg="modSp mod">
        <pc:chgData name="Szymon Lukasik" userId="3f04fe17a25b1477" providerId="LiveId" clId="{63EB7A60-10D5-7542-BAEE-8A7CDFE7359A}" dt="2021-04-08T08:15:27.382" v="789" actId="20577"/>
        <pc:sldMkLst>
          <pc:docMk/>
          <pc:sldMk cId="1876719644" sldId="386"/>
        </pc:sldMkLst>
        <pc:spChg chg="mod">
          <ac:chgData name="Szymon Lukasik" userId="3f04fe17a25b1477" providerId="LiveId" clId="{63EB7A60-10D5-7542-BAEE-8A7CDFE7359A}" dt="2021-04-08T08:15:27.382" v="789" actId="20577"/>
          <ac:spMkLst>
            <pc:docMk/>
            <pc:sldMk cId="1876719644" sldId="386"/>
            <ac:spMk id="6146" creationId="{00000000-0000-0000-0000-000000000000}"/>
          </ac:spMkLst>
        </pc:spChg>
      </pc:sldChg>
      <pc:sldChg chg="modSp mod">
        <pc:chgData name="Szymon Lukasik" userId="3f04fe17a25b1477" providerId="LiveId" clId="{63EB7A60-10D5-7542-BAEE-8A7CDFE7359A}" dt="2021-04-08T08:14:08.870" v="741" actId="20577"/>
        <pc:sldMkLst>
          <pc:docMk/>
          <pc:sldMk cId="1449207981" sldId="387"/>
        </pc:sldMkLst>
        <pc:spChg chg="mod">
          <ac:chgData name="Szymon Lukasik" userId="3f04fe17a25b1477" providerId="LiveId" clId="{63EB7A60-10D5-7542-BAEE-8A7CDFE7359A}" dt="2021-04-08T08:14:08.870" v="741" actId="20577"/>
          <ac:spMkLst>
            <pc:docMk/>
            <pc:sldMk cId="1449207981" sldId="387"/>
            <ac:spMk id="614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3076575" cy="511175"/>
          </a:xfrm>
          <a:prstGeom prst="rect">
            <a:avLst/>
          </a:prstGeom>
        </p:spPr>
        <p:txBody>
          <a:bodyPr vert="horz" lIns="99048" tIns="49524" rIns="99048" bIns="49524" rtlCol="0"/>
          <a:lstStyle>
            <a:lvl1pPr algn="l">
              <a:defRPr sz="1300"/>
            </a:lvl1pPr>
          </a:lstStyle>
          <a:p>
            <a:pPr>
              <a:defRPr/>
            </a:pPr>
            <a:endParaRPr lang="en-US"/>
          </a:p>
        </p:txBody>
      </p:sp>
      <p:sp>
        <p:nvSpPr>
          <p:cNvPr id="3" name="Symbol zastępczy daty 2"/>
          <p:cNvSpPr>
            <a:spLocks noGrp="1"/>
          </p:cNvSpPr>
          <p:nvPr>
            <p:ph type="dt" idx="1"/>
          </p:nvPr>
        </p:nvSpPr>
        <p:spPr>
          <a:xfrm>
            <a:off x="4021138" y="0"/>
            <a:ext cx="3076575" cy="511175"/>
          </a:xfrm>
          <a:prstGeom prst="rect">
            <a:avLst/>
          </a:prstGeom>
        </p:spPr>
        <p:txBody>
          <a:bodyPr vert="horz" lIns="99048" tIns="49524" rIns="99048" bIns="49524" rtlCol="0"/>
          <a:lstStyle>
            <a:lvl1pPr algn="r">
              <a:defRPr sz="1300"/>
            </a:lvl1pPr>
          </a:lstStyle>
          <a:p>
            <a:pPr>
              <a:defRPr/>
            </a:pPr>
            <a:fld id="{F1CE65E2-1665-4319-A410-B885F090F335}" type="datetimeFigureOut">
              <a:rPr lang="pl-PL"/>
              <a:pPr>
                <a:defRPr/>
              </a:pPr>
              <a:t>31.03.2022</a:t>
            </a:fld>
            <a:endParaRPr lang="en-US"/>
          </a:p>
        </p:txBody>
      </p:sp>
      <p:sp>
        <p:nvSpPr>
          <p:cNvPr id="4" name="Symbol zastępczy obrazu slajdu 3"/>
          <p:cNvSpPr>
            <a:spLocks noGrp="1" noRot="1" noChangeAspect="1"/>
          </p:cNvSpPr>
          <p:nvPr>
            <p:ph type="sldImg" idx="2"/>
          </p:nvPr>
        </p:nvSpPr>
        <p:spPr>
          <a:xfrm>
            <a:off x="779463" y="768350"/>
            <a:ext cx="5540375" cy="3836988"/>
          </a:xfrm>
          <a:prstGeom prst="rect">
            <a:avLst/>
          </a:prstGeom>
          <a:noFill/>
          <a:ln w="12700">
            <a:solidFill>
              <a:prstClr val="black"/>
            </a:solidFill>
          </a:ln>
        </p:spPr>
        <p:txBody>
          <a:bodyPr vert="horz" lIns="99048" tIns="49524" rIns="99048" bIns="49524" rtlCol="0" anchor="ctr"/>
          <a:lstStyle/>
          <a:p>
            <a:pPr lvl="0"/>
            <a:endParaRPr lang="en-US" noProof="0"/>
          </a:p>
        </p:txBody>
      </p:sp>
      <p:sp>
        <p:nvSpPr>
          <p:cNvPr id="5" name="Symbol zastępczy notatek 4"/>
          <p:cNvSpPr>
            <a:spLocks noGrp="1"/>
          </p:cNvSpPr>
          <p:nvPr>
            <p:ph type="body" sz="quarter" idx="3"/>
          </p:nvPr>
        </p:nvSpPr>
        <p:spPr>
          <a:xfrm>
            <a:off x="709613" y="4860925"/>
            <a:ext cx="5680075" cy="4605338"/>
          </a:xfrm>
          <a:prstGeom prst="rect">
            <a:avLst/>
          </a:prstGeom>
        </p:spPr>
        <p:txBody>
          <a:bodyPr vert="horz" lIns="99048" tIns="49524" rIns="99048" bIns="49524" rtlCol="0">
            <a:normAutofit/>
          </a:bodyPr>
          <a:lstStyle/>
          <a:p>
            <a:pPr lvl="0"/>
            <a:r>
              <a:rPr lang="pl-PL" noProof="0"/>
              <a:t>Kliknij, aby edytować style wzorca tekstu</a:t>
            </a:r>
          </a:p>
          <a:p>
            <a:pPr lvl="1"/>
            <a:r>
              <a:rPr lang="pl-PL" noProof="0"/>
              <a:t>Drugi poziom</a:t>
            </a:r>
          </a:p>
          <a:p>
            <a:pPr lvl="2"/>
            <a:r>
              <a:rPr lang="pl-PL" noProof="0"/>
              <a:t>Trzeci poziom</a:t>
            </a:r>
          </a:p>
          <a:p>
            <a:pPr lvl="3"/>
            <a:r>
              <a:rPr lang="pl-PL" noProof="0"/>
              <a:t>Czwarty poziom</a:t>
            </a:r>
          </a:p>
          <a:p>
            <a:pPr lvl="4"/>
            <a:r>
              <a:rPr lang="pl-PL" noProof="0"/>
              <a:t>Piąty poziom</a:t>
            </a:r>
            <a:endParaRPr lang="en-US" noProof="0"/>
          </a:p>
        </p:txBody>
      </p:sp>
      <p:sp>
        <p:nvSpPr>
          <p:cNvPr id="6" name="Symbol zastępczy stopki 5"/>
          <p:cNvSpPr>
            <a:spLocks noGrp="1"/>
          </p:cNvSpPr>
          <p:nvPr>
            <p:ph type="ftr" sz="quarter" idx="4"/>
          </p:nvPr>
        </p:nvSpPr>
        <p:spPr>
          <a:xfrm>
            <a:off x="0" y="9721850"/>
            <a:ext cx="3076575" cy="511175"/>
          </a:xfrm>
          <a:prstGeom prst="rect">
            <a:avLst/>
          </a:prstGeom>
        </p:spPr>
        <p:txBody>
          <a:bodyPr vert="horz" lIns="99048" tIns="49524" rIns="99048" bIns="49524" rtlCol="0" anchor="b"/>
          <a:lstStyle>
            <a:lvl1pPr algn="l">
              <a:defRPr sz="1300"/>
            </a:lvl1pPr>
          </a:lstStyle>
          <a:p>
            <a:pPr>
              <a:defRPr/>
            </a:pPr>
            <a:endParaRPr lang="en-US"/>
          </a:p>
        </p:txBody>
      </p:sp>
      <p:sp>
        <p:nvSpPr>
          <p:cNvPr id="7" name="Symbol zastępczy numeru slajdu 6"/>
          <p:cNvSpPr>
            <a:spLocks noGrp="1"/>
          </p:cNvSpPr>
          <p:nvPr>
            <p:ph type="sldNum" sz="quarter" idx="5"/>
          </p:nvPr>
        </p:nvSpPr>
        <p:spPr>
          <a:xfrm>
            <a:off x="4021138" y="9721850"/>
            <a:ext cx="3076575" cy="511175"/>
          </a:xfrm>
          <a:prstGeom prst="rect">
            <a:avLst/>
          </a:prstGeom>
        </p:spPr>
        <p:txBody>
          <a:bodyPr vert="horz" lIns="99048" tIns="49524" rIns="99048" bIns="49524" rtlCol="0" anchor="b"/>
          <a:lstStyle>
            <a:lvl1pPr algn="r">
              <a:defRPr sz="1300"/>
            </a:lvl1pPr>
          </a:lstStyle>
          <a:p>
            <a:pPr>
              <a:defRPr/>
            </a:pPr>
            <a:fld id="{FBBDF10C-289F-4478-AF95-A20ADC95849B}" type="slidenum">
              <a:rPr lang="en-US"/>
              <a:pPr>
                <a:defRPr/>
              </a:pPr>
              <a:t>‹#›</a:t>
            </a:fld>
            <a:endParaRPr lang="en-US"/>
          </a:p>
        </p:txBody>
      </p:sp>
    </p:spTree>
    <p:extLst>
      <p:ext uri="{BB962C8B-B14F-4D97-AF65-F5344CB8AC3E}">
        <p14:creationId xmlns:p14="http://schemas.microsoft.com/office/powerpoint/2010/main" val="15558674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normAutofit/>
          </a:bodyPr>
          <a:lstStyle/>
          <a:p>
            <a:endParaRPr lang="pl-PL"/>
          </a:p>
        </p:txBody>
      </p:sp>
      <p:sp>
        <p:nvSpPr>
          <p:cNvPr id="4" name="Symbol zastępczy numeru slajdu 3"/>
          <p:cNvSpPr>
            <a:spLocks noGrp="1"/>
          </p:cNvSpPr>
          <p:nvPr>
            <p:ph type="sldNum" sz="quarter" idx="10"/>
          </p:nvPr>
        </p:nvSpPr>
        <p:spPr/>
        <p:txBody>
          <a:bodyPr/>
          <a:lstStyle/>
          <a:p>
            <a:pPr>
              <a:defRPr/>
            </a:pPr>
            <a:fld id="{FBBDF10C-289F-4478-AF95-A20ADC95849B}" type="slidenum">
              <a:rPr lang="en-US" smtClean="0"/>
              <a:pPr>
                <a:defRPr/>
              </a:pPr>
              <a:t>1</a:t>
            </a:fld>
            <a:endParaRPr lang="en-US"/>
          </a:p>
        </p:txBody>
      </p:sp>
    </p:spTree>
    <p:extLst>
      <p:ext uri="{BB962C8B-B14F-4D97-AF65-F5344CB8AC3E}">
        <p14:creationId xmlns:p14="http://schemas.microsoft.com/office/powerpoint/2010/main" val="3370362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742950" y="2130427"/>
            <a:ext cx="8420100" cy="1470025"/>
          </a:xfrm>
        </p:spPr>
        <p:txBody>
          <a:bodyPr/>
          <a:lstStyle/>
          <a:p>
            <a:r>
              <a:rPr lang="pl-PL"/>
              <a:t>Kliknij, aby edytować styl</a:t>
            </a:r>
            <a:endParaRPr lang="en-US"/>
          </a:p>
        </p:txBody>
      </p:sp>
      <p:sp>
        <p:nvSpPr>
          <p:cNvPr id="3" name="Sous-titr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en-US"/>
          </a:p>
        </p:txBody>
      </p:sp>
      <p:sp>
        <p:nvSpPr>
          <p:cNvPr id="4" name="Espace réservé de la date 3"/>
          <p:cNvSpPr>
            <a:spLocks noGrp="1"/>
          </p:cNvSpPr>
          <p:nvPr>
            <p:ph type="dt" sz="half" idx="10"/>
          </p:nvPr>
        </p:nvSpPr>
        <p:spPr/>
        <p:txBody>
          <a:bodyPr/>
          <a:lstStyle>
            <a:lvl1pPr>
              <a:defRPr/>
            </a:lvl1pPr>
          </a:lstStyle>
          <a:p>
            <a:pPr>
              <a:defRPr/>
            </a:pPr>
            <a:fld id="{30580401-2689-44D3-B439-995E2E44D596}" type="datetime1">
              <a:rPr lang="en-US"/>
              <a:pPr>
                <a:defRPr/>
              </a:pPr>
              <a:t>3/31/2022</a:t>
            </a:fld>
            <a:endParaRPr lang="en-US"/>
          </a:p>
        </p:txBody>
      </p:sp>
      <p:sp>
        <p:nvSpPr>
          <p:cNvPr id="5" name="Espace réservé du pied de page 4"/>
          <p:cNvSpPr>
            <a:spLocks noGrp="1"/>
          </p:cNvSpPr>
          <p:nvPr>
            <p:ph type="ftr" sz="quarter" idx="11"/>
          </p:nvPr>
        </p:nvSpPr>
        <p:spPr/>
        <p:txBody>
          <a:bodyPr/>
          <a:lstStyle>
            <a:lvl1pPr>
              <a:defRPr/>
            </a:lvl1pPr>
          </a:lstStyle>
          <a:p>
            <a:pPr>
              <a:defRPr/>
            </a:pPr>
            <a:endParaRPr lang="en-US"/>
          </a:p>
        </p:txBody>
      </p:sp>
      <p:sp>
        <p:nvSpPr>
          <p:cNvPr id="6" name="Espace réservé du numéro de diapositive 5"/>
          <p:cNvSpPr>
            <a:spLocks noGrp="1"/>
          </p:cNvSpPr>
          <p:nvPr>
            <p:ph type="sldNum" sz="quarter" idx="12"/>
          </p:nvPr>
        </p:nvSpPr>
        <p:spPr/>
        <p:txBody>
          <a:bodyPr/>
          <a:lstStyle>
            <a:lvl1pPr>
              <a:defRPr/>
            </a:lvl1pPr>
          </a:lstStyle>
          <a:p>
            <a:pPr>
              <a:defRPr/>
            </a:pPr>
            <a:fld id="{EA99FF48-8EDD-49A3-8C9C-35742B55FDF0}"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pl-PL"/>
              <a:t>Kliknij, aby edytować styl</a:t>
            </a:r>
            <a:endParaRPr lang="en-US"/>
          </a:p>
        </p:txBody>
      </p:sp>
      <p:sp>
        <p:nvSpPr>
          <p:cNvPr id="3" name="Espace réservé du texte vertical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Espace réservé de la date 3"/>
          <p:cNvSpPr>
            <a:spLocks noGrp="1"/>
          </p:cNvSpPr>
          <p:nvPr>
            <p:ph type="dt" sz="half" idx="10"/>
          </p:nvPr>
        </p:nvSpPr>
        <p:spPr/>
        <p:txBody>
          <a:bodyPr/>
          <a:lstStyle>
            <a:lvl1pPr>
              <a:defRPr/>
            </a:lvl1pPr>
          </a:lstStyle>
          <a:p>
            <a:pPr>
              <a:defRPr/>
            </a:pPr>
            <a:fld id="{3D79AFFF-DEBC-42F9-BE31-808BDB8BA37D}" type="datetime1">
              <a:rPr lang="en-US"/>
              <a:pPr>
                <a:defRPr/>
              </a:pPr>
              <a:t>3/31/2022</a:t>
            </a:fld>
            <a:endParaRPr lang="en-US"/>
          </a:p>
        </p:txBody>
      </p:sp>
      <p:sp>
        <p:nvSpPr>
          <p:cNvPr id="5" name="Espace réservé du pied de page 4"/>
          <p:cNvSpPr>
            <a:spLocks noGrp="1"/>
          </p:cNvSpPr>
          <p:nvPr>
            <p:ph type="ftr" sz="quarter" idx="11"/>
          </p:nvPr>
        </p:nvSpPr>
        <p:spPr/>
        <p:txBody>
          <a:bodyPr/>
          <a:lstStyle>
            <a:lvl1pPr>
              <a:defRPr/>
            </a:lvl1pPr>
          </a:lstStyle>
          <a:p>
            <a:pPr>
              <a:defRPr/>
            </a:pPr>
            <a:endParaRPr lang="en-US"/>
          </a:p>
        </p:txBody>
      </p:sp>
      <p:sp>
        <p:nvSpPr>
          <p:cNvPr id="6" name="Espace réservé du numéro de diapositive 5"/>
          <p:cNvSpPr>
            <a:spLocks noGrp="1"/>
          </p:cNvSpPr>
          <p:nvPr>
            <p:ph type="sldNum" sz="quarter" idx="12"/>
          </p:nvPr>
        </p:nvSpPr>
        <p:spPr/>
        <p:txBody>
          <a:bodyPr/>
          <a:lstStyle>
            <a:lvl1pPr>
              <a:defRPr/>
            </a:lvl1pPr>
          </a:lstStyle>
          <a:p>
            <a:pPr>
              <a:defRPr/>
            </a:pPr>
            <a:fld id="{48C118BC-7BF5-40E7-B2F8-2A1FFC5EC56F}"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181850" y="206376"/>
            <a:ext cx="2228850" cy="4387851"/>
          </a:xfrm>
        </p:spPr>
        <p:txBody>
          <a:bodyPr vert="eaVert"/>
          <a:lstStyle/>
          <a:p>
            <a:r>
              <a:rPr lang="pl-PL"/>
              <a:t>Kliknij, aby edytować styl</a:t>
            </a:r>
            <a:endParaRPr lang="en-US"/>
          </a:p>
        </p:txBody>
      </p:sp>
      <p:sp>
        <p:nvSpPr>
          <p:cNvPr id="3" name="Espace réservé du texte vertical 2"/>
          <p:cNvSpPr>
            <a:spLocks noGrp="1"/>
          </p:cNvSpPr>
          <p:nvPr>
            <p:ph type="body" orient="vert" idx="1"/>
          </p:nvPr>
        </p:nvSpPr>
        <p:spPr>
          <a:xfrm>
            <a:off x="495300" y="206376"/>
            <a:ext cx="6521450" cy="4387851"/>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Espace réservé de la date 3"/>
          <p:cNvSpPr>
            <a:spLocks noGrp="1"/>
          </p:cNvSpPr>
          <p:nvPr>
            <p:ph type="dt" sz="half" idx="10"/>
          </p:nvPr>
        </p:nvSpPr>
        <p:spPr/>
        <p:txBody>
          <a:bodyPr/>
          <a:lstStyle>
            <a:lvl1pPr>
              <a:defRPr/>
            </a:lvl1pPr>
          </a:lstStyle>
          <a:p>
            <a:pPr>
              <a:defRPr/>
            </a:pPr>
            <a:fld id="{FC42366B-8D82-4447-AE2B-D4434F94F267}" type="datetime1">
              <a:rPr lang="en-US"/>
              <a:pPr>
                <a:defRPr/>
              </a:pPr>
              <a:t>3/31/2022</a:t>
            </a:fld>
            <a:endParaRPr lang="en-US"/>
          </a:p>
        </p:txBody>
      </p:sp>
      <p:sp>
        <p:nvSpPr>
          <p:cNvPr id="5" name="Espace réservé du pied de page 4"/>
          <p:cNvSpPr>
            <a:spLocks noGrp="1"/>
          </p:cNvSpPr>
          <p:nvPr>
            <p:ph type="ftr" sz="quarter" idx="11"/>
          </p:nvPr>
        </p:nvSpPr>
        <p:spPr/>
        <p:txBody>
          <a:bodyPr/>
          <a:lstStyle>
            <a:lvl1pPr>
              <a:defRPr/>
            </a:lvl1pPr>
          </a:lstStyle>
          <a:p>
            <a:pPr>
              <a:defRPr/>
            </a:pPr>
            <a:endParaRPr lang="en-US"/>
          </a:p>
        </p:txBody>
      </p:sp>
      <p:sp>
        <p:nvSpPr>
          <p:cNvPr id="6" name="Espace réservé du numéro de diapositive 5"/>
          <p:cNvSpPr>
            <a:spLocks noGrp="1"/>
          </p:cNvSpPr>
          <p:nvPr>
            <p:ph type="sldNum" sz="quarter" idx="12"/>
          </p:nvPr>
        </p:nvSpPr>
        <p:spPr/>
        <p:txBody>
          <a:bodyPr/>
          <a:lstStyle>
            <a:lvl1pPr>
              <a:defRPr/>
            </a:lvl1pPr>
          </a:lstStyle>
          <a:p>
            <a:pPr>
              <a:defRPr/>
            </a:pPr>
            <a:fld id="{2CAB21B8-6848-468C-B29F-8D79CA74C595}"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pl-PL" noProof="0"/>
              <a:t>Kliknij, aby edytować styl</a:t>
            </a:r>
          </a:p>
        </p:txBody>
      </p:sp>
      <p:sp>
        <p:nvSpPr>
          <p:cNvPr id="3" name="Espace réservé du contenu 2"/>
          <p:cNvSpPr>
            <a:spLocks noGrp="1"/>
          </p:cNvSpPr>
          <p:nvPr>
            <p:ph idx="1"/>
          </p:nvPr>
        </p:nvSpPr>
        <p:spPr/>
        <p:txBody>
          <a:bodyPr/>
          <a:lstStyle/>
          <a:p>
            <a:pPr lvl="0"/>
            <a:r>
              <a:rPr lang="pl-PL" noProof="0" dirty="0"/>
              <a:t>Kliknij, aby edytować style wzorca tekstu</a:t>
            </a:r>
          </a:p>
          <a:p>
            <a:pPr lvl="1"/>
            <a:r>
              <a:rPr lang="pl-PL" noProof="0" dirty="0"/>
              <a:t>Drugi poziom</a:t>
            </a:r>
          </a:p>
          <a:p>
            <a:pPr lvl="2"/>
            <a:r>
              <a:rPr lang="pl-PL" noProof="0" dirty="0"/>
              <a:t>Trzeci poziom</a:t>
            </a:r>
          </a:p>
          <a:p>
            <a:pPr lvl="3"/>
            <a:r>
              <a:rPr lang="pl-PL" noProof="0" dirty="0"/>
              <a:t>Czwarty poziom</a:t>
            </a:r>
          </a:p>
          <a:p>
            <a:pPr lvl="4"/>
            <a:r>
              <a:rPr lang="pl-PL" noProof="0" dirty="0"/>
              <a:t>Piąty poziom</a:t>
            </a:r>
          </a:p>
        </p:txBody>
      </p:sp>
      <p:sp>
        <p:nvSpPr>
          <p:cNvPr id="4" name="Espace réservé de la date 3"/>
          <p:cNvSpPr>
            <a:spLocks noGrp="1"/>
          </p:cNvSpPr>
          <p:nvPr>
            <p:ph type="dt" sz="half" idx="10"/>
          </p:nvPr>
        </p:nvSpPr>
        <p:spPr/>
        <p:txBody>
          <a:bodyPr/>
          <a:lstStyle>
            <a:lvl1pPr>
              <a:defRPr/>
            </a:lvl1pPr>
          </a:lstStyle>
          <a:p>
            <a:pPr>
              <a:defRPr/>
            </a:pPr>
            <a:fld id="{EECA58CA-BCA6-426B-AB33-4BA638898830}" type="datetime1">
              <a:rPr lang="pl-PL" noProof="0" smtClean="0"/>
              <a:pPr>
                <a:defRPr/>
              </a:pPr>
              <a:t>31.03.2022</a:t>
            </a:fld>
            <a:endParaRPr lang="pl-PL" noProof="0"/>
          </a:p>
        </p:txBody>
      </p:sp>
      <p:sp>
        <p:nvSpPr>
          <p:cNvPr id="5" name="Espace réservé du pied de page 4"/>
          <p:cNvSpPr>
            <a:spLocks noGrp="1"/>
          </p:cNvSpPr>
          <p:nvPr>
            <p:ph type="ftr" sz="quarter" idx="11"/>
          </p:nvPr>
        </p:nvSpPr>
        <p:spPr/>
        <p:txBody>
          <a:bodyPr/>
          <a:lstStyle>
            <a:lvl1pPr>
              <a:defRPr/>
            </a:lvl1pPr>
          </a:lstStyle>
          <a:p>
            <a:pPr>
              <a:defRPr/>
            </a:pPr>
            <a:endParaRPr lang="pl-PL" noProof="0"/>
          </a:p>
        </p:txBody>
      </p:sp>
      <p:sp>
        <p:nvSpPr>
          <p:cNvPr id="6" name="Espace réservé du numéro de diapositive 5"/>
          <p:cNvSpPr>
            <a:spLocks noGrp="1"/>
          </p:cNvSpPr>
          <p:nvPr>
            <p:ph type="sldNum" sz="quarter" idx="12"/>
          </p:nvPr>
        </p:nvSpPr>
        <p:spPr/>
        <p:txBody>
          <a:bodyPr/>
          <a:lstStyle>
            <a:lvl1pPr>
              <a:defRPr/>
            </a:lvl1pPr>
          </a:lstStyle>
          <a:p>
            <a:pPr>
              <a:defRPr/>
            </a:pPr>
            <a:fld id="{46AE9D88-98CA-43AB-9485-2640D62F64F7}" type="slidenum">
              <a:rPr lang="pl-PL" noProof="0" smtClean="0"/>
              <a:pPr>
                <a:defRPr/>
              </a:pPr>
              <a:t>‹#›</a:t>
            </a:fld>
            <a:endParaRPr lang="pl-PL"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a:xfrm>
            <a:off x="782506" y="4406902"/>
            <a:ext cx="8420100" cy="1362075"/>
          </a:xfrm>
        </p:spPr>
        <p:txBody>
          <a:bodyPr anchor="t"/>
          <a:lstStyle>
            <a:lvl1pPr algn="l">
              <a:defRPr sz="4000" b="1" cap="all"/>
            </a:lvl1pPr>
          </a:lstStyle>
          <a:p>
            <a:r>
              <a:rPr lang="pl-PL"/>
              <a:t>Kliknij, aby edytować styl</a:t>
            </a:r>
            <a:endParaRPr lang="en-US"/>
          </a:p>
        </p:txBody>
      </p:sp>
      <p:sp>
        <p:nvSpPr>
          <p:cNvPr id="3" name="Espace réservé du texte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Espace réservé de la date 3"/>
          <p:cNvSpPr>
            <a:spLocks noGrp="1"/>
          </p:cNvSpPr>
          <p:nvPr>
            <p:ph type="dt" sz="half" idx="10"/>
          </p:nvPr>
        </p:nvSpPr>
        <p:spPr/>
        <p:txBody>
          <a:bodyPr/>
          <a:lstStyle>
            <a:lvl1pPr>
              <a:defRPr/>
            </a:lvl1pPr>
          </a:lstStyle>
          <a:p>
            <a:pPr>
              <a:defRPr/>
            </a:pPr>
            <a:fld id="{5144F6DA-E37F-4DEA-84E7-3061F572EDA4}" type="datetime1">
              <a:rPr lang="en-US"/>
              <a:pPr>
                <a:defRPr/>
              </a:pPr>
              <a:t>3/31/2022</a:t>
            </a:fld>
            <a:endParaRPr lang="en-US"/>
          </a:p>
        </p:txBody>
      </p:sp>
      <p:sp>
        <p:nvSpPr>
          <p:cNvPr id="5" name="Espace réservé du pied de page 4"/>
          <p:cNvSpPr>
            <a:spLocks noGrp="1"/>
          </p:cNvSpPr>
          <p:nvPr>
            <p:ph type="ftr" sz="quarter" idx="11"/>
          </p:nvPr>
        </p:nvSpPr>
        <p:spPr/>
        <p:txBody>
          <a:bodyPr/>
          <a:lstStyle>
            <a:lvl1pPr>
              <a:defRPr/>
            </a:lvl1pPr>
          </a:lstStyle>
          <a:p>
            <a:pPr>
              <a:defRPr/>
            </a:pPr>
            <a:endParaRPr lang="en-US"/>
          </a:p>
        </p:txBody>
      </p:sp>
      <p:sp>
        <p:nvSpPr>
          <p:cNvPr id="6" name="Espace réservé du numéro de diapositive 5"/>
          <p:cNvSpPr>
            <a:spLocks noGrp="1"/>
          </p:cNvSpPr>
          <p:nvPr>
            <p:ph type="sldNum" sz="quarter" idx="12"/>
          </p:nvPr>
        </p:nvSpPr>
        <p:spPr/>
        <p:txBody>
          <a:bodyPr/>
          <a:lstStyle>
            <a:lvl1pPr>
              <a:defRPr/>
            </a:lvl1pPr>
          </a:lstStyle>
          <a:p>
            <a:pPr>
              <a:defRPr/>
            </a:pPr>
            <a:fld id="{9ABF0600-1E3B-4B9F-9A6F-7BE6595E9C6F}"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pl-PL"/>
              <a:t>Kliknij, aby edytować styl</a:t>
            </a:r>
            <a:endParaRPr lang="en-US"/>
          </a:p>
        </p:txBody>
      </p:sp>
      <p:sp>
        <p:nvSpPr>
          <p:cNvPr id="3" name="Espace réservé du contenu 2"/>
          <p:cNvSpPr>
            <a:spLocks noGrp="1"/>
          </p:cNvSpPr>
          <p:nvPr>
            <p:ph sz="half" idx="1"/>
          </p:nvPr>
        </p:nvSpPr>
        <p:spPr>
          <a:xfrm>
            <a:off x="495300" y="1200152"/>
            <a:ext cx="437515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Espace réservé du contenu 3"/>
          <p:cNvSpPr>
            <a:spLocks noGrp="1"/>
          </p:cNvSpPr>
          <p:nvPr>
            <p:ph sz="half" idx="2"/>
          </p:nvPr>
        </p:nvSpPr>
        <p:spPr>
          <a:xfrm>
            <a:off x="5035550" y="1200152"/>
            <a:ext cx="437515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5" name="Espace réservé de la date 3"/>
          <p:cNvSpPr>
            <a:spLocks noGrp="1"/>
          </p:cNvSpPr>
          <p:nvPr>
            <p:ph type="dt" sz="half" idx="10"/>
          </p:nvPr>
        </p:nvSpPr>
        <p:spPr/>
        <p:txBody>
          <a:bodyPr/>
          <a:lstStyle>
            <a:lvl1pPr>
              <a:defRPr/>
            </a:lvl1pPr>
          </a:lstStyle>
          <a:p>
            <a:pPr>
              <a:defRPr/>
            </a:pPr>
            <a:fld id="{AD14E061-311D-47F1-B60E-3CACBF50EC72}" type="datetime1">
              <a:rPr lang="en-US"/>
              <a:pPr>
                <a:defRPr/>
              </a:pPr>
              <a:t>3/31/2022</a:t>
            </a:fld>
            <a:endParaRPr lang="en-US"/>
          </a:p>
        </p:txBody>
      </p:sp>
      <p:sp>
        <p:nvSpPr>
          <p:cNvPr id="6" name="Espace réservé du pied de page 4"/>
          <p:cNvSpPr>
            <a:spLocks noGrp="1"/>
          </p:cNvSpPr>
          <p:nvPr>
            <p:ph type="ftr" sz="quarter" idx="11"/>
          </p:nvPr>
        </p:nvSpPr>
        <p:spPr/>
        <p:txBody>
          <a:bodyPr/>
          <a:lstStyle>
            <a:lvl1pPr>
              <a:defRPr/>
            </a:lvl1pPr>
          </a:lstStyle>
          <a:p>
            <a:pPr>
              <a:defRPr/>
            </a:pPr>
            <a:endParaRPr lang="en-US"/>
          </a:p>
        </p:txBody>
      </p:sp>
      <p:sp>
        <p:nvSpPr>
          <p:cNvPr id="7" name="Espace réservé du numéro de diapositive 5"/>
          <p:cNvSpPr>
            <a:spLocks noGrp="1"/>
          </p:cNvSpPr>
          <p:nvPr>
            <p:ph type="sldNum" sz="quarter" idx="12"/>
          </p:nvPr>
        </p:nvSpPr>
        <p:spPr/>
        <p:txBody>
          <a:bodyPr/>
          <a:lstStyle>
            <a:lvl1pPr>
              <a:defRPr/>
            </a:lvl1pPr>
          </a:lstStyle>
          <a:p>
            <a:pPr>
              <a:defRPr/>
            </a:pPr>
            <a:fld id="{97420352-DC3E-47AE-BA12-A43B7B53D12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95300" y="274639"/>
            <a:ext cx="8915400" cy="1143000"/>
          </a:xfrm>
        </p:spPr>
        <p:txBody>
          <a:bodyPr/>
          <a:lstStyle>
            <a:lvl1pPr>
              <a:defRPr/>
            </a:lvl1pPr>
          </a:lstStyle>
          <a:p>
            <a:r>
              <a:rPr lang="pl-PL"/>
              <a:t>Kliknij, aby edytować styl</a:t>
            </a:r>
            <a:endParaRPr lang="en-US"/>
          </a:p>
        </p:txBody>
      </p:sp>
      <p:sp>
        <p:nvSpPr>
          <p:cNvPr id="3" name="Espace réservé du texte 2"/>
          <p:cNvSpPr>
            <a:spLocks noGrp="1"/>
          </p:cNvSpPr>
          <p:nvPr>
            <p:ph type="body" idx="1"/>
          </p:nvPr>
        </p:nvSpPr>
        <p:spPr>
          <a:xfrm>
            <a:off x="495300" y="1535114"/>
            <a:ext cx="4376870"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Espace réservé du contenu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5" name="Espace réservé du texte 4"/>
          <p:cNvSpPr>
            <a:spLocks noGrp="1"/>
          </p:cNvSpPr>
          <p:nvPr>
            <p:ph type="body" sz="quarter" idx="3"/>
          </p:nvPr>
        </p:nvSpPr>
        <p:spPr>
          <a:xfrm>
            <a:off x="5032113" y="1535114"/>
            <a:ext cx="4378590"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Espace réservé du contenu 5"/>
          <p:cNvSpPr>
            <a:spLocks noGrp="1"/>
          </p:cNvSpPr>
          <p:nvPr>
            <p:ph sz="quarter" idx="4"/>
          </p:nvPr>
        </p:nvSpPr>
        <p:spPr>
          <a:xfrm>
            <a:off x="5032113"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7" name="Espace réservé de la date 3"/>
          <p:cNvSpPr>
            <a:spLocks noGrp="1"/>
          </p:cNvSpPr>
          <p:nvPr>
            <p:ph type="dt" sz="half" idx="10"/>
          </p:nvPr>
        </p:nvSpPr>
        <p:spPr/>
        <p:txBody>
          <a:bodyPr/>
          <a:lstStyle>
            <a:lvl1pPr>
              <a:defRPr/>
            </a:lvl1pPr>
          </a:lstStyle>
          <a:p>
            <a:pPr>
              <a:defRPr/>
            </a:pPr>
            <a:fld id="{F42CD019-95FC-4F08-BABE-D3CC68019755}" type="datetime1">
              <a:rPr lang="en-US"/>
              <a:pPr>
                <a:defRPr/>
              </a:pPr>
              <a:t>3/31/2022</a:t>
            </a:fld>
            <a:endParaRPr lang="en-US"/>
          </a:p>
        </p:txBody>
      </p:sp>
      <p:sp>
        <p:nvSpPr>
          <p:cNvPr id="8" name="Espace réservé du pied de page 4"/>
          <p:cNvSpPr>
            <a:spLocks noGrp="1"/>
          </p:cNvSpPr>
          <p:nvPr>
            <p:ph type="ftr" sz="quarter" idx="11"/>
          </p:nvPr>
        </p:nvSpPr>
        <p:spPr/>
        <p:txBody>
          <a:bodyPr/>
          <a:lstStyle>
            <a:lvl1pPr>
              <a:defRPr/>
            </a:lvl1pPr>
          </a:lstStyle>
          <a:p>
            <a:pPr>
              <a:defRPr/>
            </a:pPr>
            <a:endParaRPr lang="en-US"/>
          </a:p>
        </p:txBody>
      </p:sp>
      <p:sp>
        <p:nvSpPr>
          <p:cNvPr id="9" name="Espace réservé du numéro de diapositive 5"/>
          <p:cNvSpPr>
            <a:spLocks noGrp="1"/>
          </p:cNvSpPr>
          <p:nvPr>
            <p:ph type="sldNum" sz="quarter" idx="12"/>
          </p:nvPr>
        </p:nvSpPr>
        <p:spPr/>
        <p:txBody>
          <a:bodyPr/>
          <a:lstStyle>
            <a:lvl1pPr>
              <a:defRPr/>
            </a:lvl1pPr>
          </a:lstStyle>
          <a:p>
            <a:pPr>
              <a:defRPr/>
            </a:pPr>
            <a:fld id="{112AEC32-B4E8-4D94-99FD-8A0B29B635A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pl-PL"/>
              <a:t>Kliknij, aby edytować styl</a:t>
            </a:r>
            <a:endParaRPr lang="en-US"/>
          </a:p>
        </p:txBody>
      </p:sp>
      <p:sp>
        <p:nvSpPr>
          <p:cNvPr id="3" name="Espace réservé de la date 3"/>
          <p:cNvSpPr>
            <a:spLocks noGrp="1"/>
          </p:cNvSpPr>
          <p:nvPr>
            <p:ph type="dt" sz="half" idx="10"/>
          </p:nvPr>
        </p:nvSpPr>
        <p:spPr/>
        <p:txBody>
          <a:bodyPr/>
          <a:lstStyle>
            <a:lvl1pPr>
              <a:defRPr/>
            </a:lvl1pPr>
          </a:lstStyle>
          <a:p>
            <a:pPr>
              <a:defRPr/>
            </a:pPr>
            <a:fld id="{AA7D6176-D9A8-4516-93E9-45B47F174217}" type="datetime1">
              <a:rPr lang="en-US"/>
              <a:pPr>
                <a:defRPr/>
              </a:pPr>
              <a:t>3/31/2022</a:t>
            </a:fld>
            <a:endParaRPr lang="en-US"/>
          </a:p>
        </p:txBody>
      </p:sp>
      <p:sp>
        <p:nvSpPr>
          <p:cNvPr id="4" name="Espace réservé du pied de page 4"/>
          <p:cNvSpPr>
            <a:spLocks noGrp="1"/>
          </p:cNvSpPr>
          <p:nvPr>
            <p:ph type="ftr" sz="quarter" idx="11"/>
          </p:nvPr>
        </p:nvSpPr>
        <p:spPr/>
        <p:txBody>
          <a:bodyPr/>
          <a:lstStyle>
            <a:lvl1pPr>
              <a:defRPr/>
            </a:lvl1pPr>
          </a:lstStyle>
          <a:p>
            <a:pPr>
              <a:defRPr/>
            </a:pPr>
            <a:endParaRPr lang="en-US"/>
          </a:p>
        </p:txBody>
      </p:sp>
      <p:sp>
        <p:nvSpPr>
          <p:cNvPr id="5" name="Espace réservé du numéro de diapositive 5"/>
          <p:cNvSpPr>
            <a:spLocks noGrp="1"/>
          </p:cNvSpPr>
          <p:nvPr>
            <p:ph type="sldNum" sz="quarter" idx="12"/>
          </p:nvPr>
        </p:nvSpPr>
        <p:spPr/>
        <p:txBody>
          <a:bodyPr/>
          <a:lstStyle>
            <a:lvl1pPr>
              <a:defRPr/>
            </a:lvl1pPr>
          </a:lstStyle>
          <a:p>
            <a:pPr>
              <a:defRPr/>
            </a:pPr>
            <a:fld id="{E2CED107-2DB2-4015-AA2E-F585DA9920F2}"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1803C84D-681C-48E4-81FF-D6F448B2B2A9}" type="datetime1">
              <a:rPr lang="en-US"/>
              <a:pPr>
                <a:defRPr/>
              </a:pPr>
              <a:t>3/31/2022</a:t>
            </a:fld>
            <a:endParaRPr lang="en-US"/>
          </a:p>
        </p:txBody>
      </p:sp>
      <p:sp>
        <p:nvSpPr>
          <p:cNvPr id="3" name="Espace réservé du pied de page 4"/>
          <p:cNvSpPr>
            <a:spLocks noGrp="1"/>
          </p:cNvSpPr>
          <p:nvPr>
            <p:ph type="ftr" sz="quarter" idx="11"/>
          </p:nvPr>
        </p:nvSpPr>
        <p:spPr/>
        <p:txBody>
          <a:bodyPr/>
          <a:lstStyle>
            <a:lvl1pPr>
              <a:defRPr/>
            </a:lvl1pPr>
          </a:lstStyle>
          <a:p>
            <a:pPr>
              <a:defRPr/>
            </a:pPr>
            <a:endParaRPr lang="en-US"/>
          </a:p>
        </p:txBody>
      </p:sp>
      <p:sp>
        <p:nvSpPr>
          <p:cNvPr id="4" name="Espace réservé du numéro de diapositive 5"/>
          <p:cNvSpPr>
            <a:spLocks noGrp="1"/>
          </p:cNvSpPr>
          <p:nvPr>
            <p:ph type="sldNum" sz="quarter" idx="12"/>
          </p:nvPr>
        </p:nvSpPr>
        <p:spPr/>
        <p:txBody>
          <a:bodyPr/>
          <a:lstStyle>
            <a:lvl1pPr>
              <a:defRPr/>
            </a:lvl1pPr>
          </a:lstStyle>
          <a:p>
            <a:pPr>
              <a:defRPr/>
            </a:pPr>
            <a:fld id="{6FDC8014-63EF-44CB-910C-0581DDDA572F}"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95303" y="273050"/>
            <a:ext cx="3259006" cy="1162051"/>
          </a:xfrm>
        </p:spPr>
        <p:txBody>
          <a:bodyPr anchor="b"/>
          <a:lstStyle>
            <a:lvl1pPr algn="l">
              <a:defRPr sz="2000" b="1"/>
            </a:lvl1pPr>
          </a:lstStyle>
          <a:p>
            <a:r>
              <a:rPr lang="pl-PL"/>
              <a:t>Kliknij, aby edytować styl</a:t>
            </a:r>
            <a:endParaRPr lang="en-US"/>
          </a:p>
        </p:txBody>
      </p:sp>
      <p:sp>
        <p:nvSpPr>
          <p:cNvPr id="3" name="Espace réservé du contenu 2"/>
          <p:cNvSpPr>
            <a:spLocks noGrp="1"/>
          </p:cNvSpPr>
          <p:nvPr>
            <p:ph idx="1"/>
          </p:nvPr>
        </p:nvSpPr>
        <p:spPr>
          <a:xfrm>
            <a:off x="3872971" y="273053"/>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Espace réservé du texte 3"/>
          <p:cNvSpPr>
            <a:spLocks noGrp="1"/>
          </p:cNvSpPr>
          <p:nvPr>
            <p:ph type="body" sz="half" idx="2"/>
          </p:nvPr>
        </p:nvSpPr>
        <p:spPr>
          <a:xfrm>
            <a:off x="495303"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Espace réservé de la date 3"/>
          <p:cNvSpPr>
            <a:spLocks noGrp="1"/>
          </p:cNvSpPr>
          <p:nvPr>
            <p:ph type="dt" sz="half" idx="10"/>
          </p:nvPr>
        </p:nvSpPr>
        <p:spPr/>
        <p:txBody>
          <a:bodyPr/>
          <a:lstStyle>
            <a:lvl1pPr>
              <a:defRPr/>
            </a:lvl1pPr>
          </a:lstStyle>
          <a:p>
            <a:pPr>
              <a:defRPr/>
            </a:pPr>
            <a:fld id="{2CB6D72F-DCCC-42FB-AC51-E9BB607A5B55}" type="datetime1">
              <a:rPr lang="en-US"/>
              <a:pPr>
                <a:defRPr/>
              </a:pPr>
              <a:t>3/31/2022</a:t>
            </a:fld>
            <a:endParaRPr lang="en-US"/>
          </a:p>
        </p:txBody>
      </p:sp>
      <p:sp>
        <p:nvSpPr>
          <p:cNvPr id="6" name="Espace réservé du pied de page 4"/>
          <p:cNvSpPr>
            <a:spLocks noGrp="1"/>
          </p:cNvSpPr>
          <p:nvPr>
            <p:ph type="ftr" sz="quarter" idx="11"/>
          </p:nvPr>
        </p:nvSpPr>
        <p:spPr/>
        <p:txBody>
          <a:bodyPr/>
          <a:lstStyle>
            <a:lvl1pPr>
              <a:defRPr/>
            </a:lvl1pPr>
          </a:lstStyle>
          <a:p>
            <a:pPr>
              <a:defRPr/>
            </a:pPr>
            <a:endParaRPr lang="en-US"/>
          </a:p>
        </p:txBody>
      </p:sp>
      <p:sp>
        <p:nvSpPr>
          <p:cNvPr id="7" name="Espace réservé du numéro de diapositive 5"/>
          <p:cNvSpPr>
            <a:spLocks noGrp="1"/>
          </p:cNvSpPr>
          <p:nvPr>
            <p:ph type="sldNum" sz="quarter" idx="12"/>
          </p:nvPr>
        </p:nvSpPr>
        <p:spPr/>
        <p:txBody>
          <a:bodyPr/>
          <a:lstStyle>
            <a:lvl1pPr>
              <a:defRPr/>
            </a:lvl1pPr>
          </a:lstStyle>
          <a:p>
            <a:pPr>
              <a:defRPr/>
            </a:pPr>
            <a:fld id="{042BDAD4-46A7-4252-BB7A-DDDC09E3DE96}"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941645" y="4800601"/>
            <a:ext cx="5943600" cy="566739"/>
          </a:xfrm>
        </p:spPr>
        <p:txBody>
          <a:bodyPr anchor="b"/>
          <a:lstStyle>
            <a:lvl1pPr algn="l">
              <a:defRPr sz="2000" b="1"/>
            </a:lvl1pPr>
          </a:lstStyle>
          <a:p>
            <a:r>
              <a:rPr lang="pl-PL"/>
              <a:t>Kliknij, aby edytować styl</a:t>
            </a:r>
            <a:endParaRPr lang="en-US"/>
          </a:p>
        </p:txBody>
      </p:sp>
      <p:sp>
        <p:nvSpPr>
          <p:cNvPr id="3" name="Espace réservé pour une image  2"/>
          <p:cNvSpPr>
            <a:spLocks noGrp="1"/>
          </p:cNvSpPr>
          <p:nvPr>
            <p:ph type="pic" idx="1"/>
          </p:nvPr>
        </p:nvSpPr>
        <p:spPr>
          <a:xfrm>
            <a:off x="1941645" y="612775"/>
            <a:ext cx="59436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l-PL" noProof="0"/>
              <a:t>Kliknij ikonę, aby dodać obraz</a:t>
            </a:r>
            <a:endParaRPr lang="en-US" noProof="0"/>
          </a:p>
        </p:txBody>
      </p:sp>
      <p:sp>
        <p:nvSpPr>
          <p:cNvPr id="4" name="Espace réservé du texte 3"/>
          <p:cNvSpPr>
            <a:spLocks noGrp="1"/>
          </p:cNvSpPr>
          <p:nvPr>
            <p:ph type="body" sz="half" idx="2"/>
          </p:nvPr>
        </p:nvSpPr>
        <p:spPr>
          <a:xfrm>
            <a:off x="1941645" y="5367339"/>
            <a:ext cx="59436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Espace réservé de la date 3"/>
          <p:cNvSpPr>
            <a:spLocks noGrp="1"/>
          </p:cNvSpPr>
          <p:nvPr>
            <p:ph type="dt" sz="half" idx="10"/>
          </p:nvPr>
        </p:nvSpPr>
        <p:spPr/>
        <p:txBody>
          <a:bodyPr/>
          <a:lstStyle>
            <a:lvl1pPr>
              <a:defRPr/>
            </a:lvl1pPr>
          </a:lstStyle>
          <a:p>
            <a:pPr>
              <a:defRPr/>
            </a:pPr>
            <a:fld id="{5CE2202C-87CC-4B33-BD2C-A0168558E8DA}" type="datetime1">
              <a:rPr lang="en-US"/>
              <a:pPr>
                <a:defRPr/>
              </a:pPr>
              <a:t>3/31/2022</a:t>
            </a:fld>
            <a:endParaRPr lang="en-US"/>
          </a:p>
        </p:txBody>
      </p:sp>
      <p:sp>
        <p:nvSpPr>
          <p:cNvPr id="6" name="Espace réservé du pied de page 4"/>
          <p:cNvSpPr>
            <a:spLocks noGrp="1"/>
          </p:cNvSpPr>
          <p:nvPr>
            <p:ph type="ftr" sz="quarter" idx="11"/>
          </p:nvPr>
        </p:nvSpPr>
        <p:spPr/>
        <p:txBody>
          <a:bodyPr/>
          <a:lstStyle>
            <a:lvl1pPr>
              <a:defRPr/>
            </a:lvl1pPr>
          </a:lstStyle>
          <a:p>
            <a:pPr>
              <a:defRPr/>
            </a:pPr>
            <a:endParaRPr lang="en-US"/>
          </a:p>
        </p:txBody>
      </p:sp>
      <p:sp>
        <p:nvSpPr>
          <p:cNvPr id="7" name="Espace réservé du numéro de diapositive 5"/>
          <p:cNvSpPr>
            <a:spLocks noGrp="1"/>
          </p:cNvSpPr>
          <p:nvPr>
            <p:ph type="sldNum" sz="quarter" idx="12"/>
          </p:nvPr>
        </p:nvSpPr>
        <p:spPr/>
        <p:txBody>
          <a:bodyPr/>
          <a:lstStyle>
            <a:lvl1pPr>
              <a:defRPr/>
            </a:lvl1pPr>
          </a:lstStyle>
          <a:p>
            <a:pPr>
              <a:defRPr/>
            </a:pPr>
            <a:fld id="{A6DC65B0-33CB-4E73-AD1A-865124496116}"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6146" name="Espace réservé du titre 1"/>
          <p:cNvSpPr>
            <a:spLocks noGrp="1"/>
          </p:cNvSpPr>
          <p:nvPr>
            <p:ph type="title"/>
          </p:nvPr>
        </p:nvSpPr>
        <p:spPr bwMode="auto">
          <a:xfrm>
            <a:off x="495300" y="274638"/>
            <a:ext cx="8915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fr-FR"/>
              <a:t>Cliquez pour modifier le style du titre</a:t>
            </a:r>
            <a:endParaRPr lang="en-US"/>
          </a:p>
        </p:txBody>
      </p:sp>
      <p:sp>
        <p:nvSpPr>
          <p:cNvPr id="6147" name="Espace réservé du texte 2"/>
          <p:cNvSpPr>
            <a:spLocks noGrp="1"/>
          </p:cNvSpPr>
          <p:nvPr>
            <p:ph type="body" idx="1"/>
          </p:nvPr>
        </p:nvSpPr>
        <p:spPr bwMode="auto">
          <a:xfrm>
            <a:off x="495300" y="1600200"/>
            <a:ext cx="8915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Espace réservé de la date 3"/>
          <p:cNvSpPr>
            <a:spLocks noGrp="1"/>
          </p:cNvSpPr>
          <p:nvPr>
            <p:ph type="dt" sz="half" idx="2"/>
          </p:nvPr>
        </p:nvSpPr>
        <p:spPr>
          <a:xfrm>
            <a:off x="495300" y="6356350"/>
            <a:ext cx="2311400" cy="366713"/>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63052C30-88AB-4C75-9F13-155C02E6519E}" type="datetime1">
              <a:rPr lang="en-US"/>
              <a:pPr>
                <a:defRPr/>
              </a:pPr>
              <a:t>3/31/2022</a:t>
            </a:fld>
            <a:endParaRPr lang="en-US"/>
          </a:p>
        </p:txBody>
      </p:sp>
      <p:sp>
        <p:nvSpPr>
          <p:cNvPr id="5" name="Espace réservé du pied de page 4"/>
          <p:cNvSpPr>
            <a:spLocks noGrp="1"/>
          </p:cNvSpPr>
          <p:nvPr>
            <p:ph type="ftr" sz="quarter" idx="3"/>
          </p:nvPr>
        </p:nvSpPr>
        <p:spPr>
          <a:xfrm>
            <a:off x="3384550" y="6356350"/>
            <a:ext cx="3136900" cy="366713"/>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Espace réservé du numéro de diapositive 5"/>
          <p:cNvSpPr>
            <a:spLocks noGrp="1"/>
          </p:cNvSpPr>
          <p:nvPr>
            <p:ph type="sldNum" sz="quarter" idx="4"/>
          </p:nvPr>
        </p:nvSpPr>
        <p:spPr>
          <a:xfrm>
            <a:off x="7099300" y="6356350"/>
            <a:ext cx="2311400" cy="366713"/>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C743ACB2-8101-480A-AE47-B83AEC4AF6B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netflixprize.com/"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spacy.io/"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github.com/google-research/bert" TargetMode="External"/><Relationship Id="rId5" Type="http://schemas.openxmlformats.org/officeDocument/2006/relationships/hyperlink" Target="https://radimrehurek.com/gensim/" TargetMode="External"/><Relationship Id="rId4" Type="http://schemas.openxmlformats.org/officeDocument/2006/relationships/hyperlink" Target="https://fasttext.cc/"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srcRect/>
          <a:stretch>
            <a:fillRect/>
          </a:stretch>
        </a:blipFill>
        <a:effectLst/>
      </p:bgPr>
    </p:bg>
    <p:spTree>
      <p:nvGrpSpPr>
        <p:cNvPr id="1" name=""/>
        <p:cNvGrpSpPr/>
        <p:nvPr/>
      </p:nvGrpSpPr>
      <p:grpSpPr>
        <a:xfrm>
          <a:off x="0" y="0"/>
          <a:ext cx="0" cy="0"/>
          <a:chOff x="0" y="0"/>
          <a:chExt cx="0" cy="0"/>
        </a:xfrm>
      </p:grpSpPr>
      <p:sp>
        <p:nvSpPr>
          <p:cNvPr id="5122" name="Titre 1"/>
          <p:cNvSpPr>
            <a:spLocks noGrp="1"/>
          </p:cNvSpPr>
          <p:nvPr>
            <p:ph type="ctrTitle"/>
          </p:nvPr>
        </p:nvSpPr>
        <p:spPr>
          <a:xfrm>
            <a:off x="742950" y="1655763"/>
            <a:ext cx="8420100" cy="915987"/>
          </a:xfrm>
        </p:spPr>
        <p:txBody>
          <a:bodyPr/>
          <a:lstStyle/>
          <a:p>
            <a:pPr eaLnBrk="1" hangingPunct="1"/>
            <a:r>
              <a:rPr lang="en-US" sz="3200" dirty="0">
                <a:solidFill>
                  <a:schemeClr val="bg1"/>
                </a:solidFill>
              </a:rPr>
              <a:t>Recommender Systems &amp; </a:t>
            </a:r>
            <a:r>
              <a:rPr lang="pl-PL" sz="3200" dirty="0" err="1">
                <a:solidFill>
                  <a:schemeClr val="bg1"/>
                </a:solidFill>
              </a:rPr>
              <a:t>Text</a:t>
            </a:r>
            <a:r>
              <a:rPr lang="pl-PL" sz="3200" dirty="0">
                <a:solidFill>
                  <a:schemeClr val="bg1"/>
                </a:solidFill>
              </a:rPr>
              <a:t> </a:t>
            </a:r>
            <a:r>
              <a:rPr lang="pl-PL" sz="3200" dirty="0" err="1">
                <a:solidFill>
                  <a:schemeClr val="bg1"/>
                </a:solidFill>
              </a:rPr>
              <a:t>mining</a:t>
            </a:r>
            <a:endParaRPr lang="en-AU" sz="3200" dirty="0">
              <a:solidFill>
                <a:schemeClr val="bg1"/>
              </a:solidFill>
            </a:endParaRPr>
          </a:p>
        </p:txBody>
      </p:sp>
      <p:sp>
        <p:nvSpPr>
          <p:cNvPr id="5123" name="Sous-titre 2"/>
          <p:cNvSpPr>
            <a:spLocks noGrp="1"/>
          </p:cNvSpPr>
          <p:nvPr>
            <p:ph type="subTitle" idx="1"/>
          </p:nvPr>
        </p:nvSpPr>
        <p:spPr>
          <a:xfrm>
            <a:off x="1470025" y="5357813"/>
            <a:ext cx="6934200" cy="666750"/>
          </a:xfrm>
        </p:spPr>
        <p:txBody>
          <a:bodyPr/>
          <a:lstStyle/>
          <a:p>
            <a:pPr eaLnBrk="1" hangingPunct="1"/>
            <a:r>
              <a:rPr lang="en-AU" sz="2400" dirty="0">
                <a:solidFill>
                  <a:schemeClr val="bg1"/>
                </a:solidFill>
              </a:rPr>
              <a:t>Szymon </a:t>
            </a:r>
            <a:r>
              <a:rPr lang="en-AU" sz="2400" dirty="0" err="1">
                <a:solidFill>
                  <a:schemeClr val="bg1"/>
                </a:solidFill>
              </a:rPr>
              <a:t>Łukasik</a:t>
            </a:r>
            <a:endParaRPr lang="en-AU" sz="2400" dirty="0">
              <a:solidFill>
                <a:schemeClr val="bg1"/>
              </a:solidFill>
            </a:endParaRPr>
          </a:p>
          <a:p>
            <a:pPr eaLnBrk="1" hangingPunct="1"/>
            <a:r>
              <a:rPr lang="en-AU" sz="1400" dirty="0">
                <a:solidFill>
                  <a:schemeClr val="bg1"/>
                </a:solidFill>
              </a:rPr>
              <a:t>AGH University of Technology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23">
                                            <p:txEl>
                                              <p:pRg st="0" end="0"/>
                                            </p:txEl>
                                          </p:spTgt>
                                        </p:tgtEl>
                                        <p:attrNameLst>
                                          <p:attrName>style.visibility</p:attrName>
                                        </p:attrNameLst>
                                      </p:cBhvr>
                                      <p:to>
                                        <p:strVal val="visible"/>
                                      </p:to>
                                    </p:set>
                                    <p:animEffect transition="in" filter="fade">
                                      <p:cBhvr>
                                        <p:cTn id="10" dur="1000"/>
                                        <p:tgtEl>
                                          <p:spTgt spid="512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123">
                                            <p:txEl>
                                              <p:pRg st="1" end="1"/>
                                            </p:txEl>
                                          </p:spTgt>
                                        </p:tgtEl>
                                        <p:attrNameLst>
                                          <p:attrName>style.visibility</p:attrName>
                                        </p:attrNameLst>
                                      </p:cBhvr>
                                      <p:to>
                                        <p:strVal val="visible"/>
                                      </p:to>
                                    </p:set>
                                    <p:animEffect transition="in" filter="fade">
                                      <p:cBhvr>
                                        <p:cTn id="15" dur="1000"/>
                                        <p:tgtEl>
                                          <p:spTgt spid="51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p:bldP spid="5123" grpId="0" build="p"/>
    </p:bld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a:t>Example</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10</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graphicFrame>
        <p:nvGraphicFramePr>
          <p:cNvPr id="6" name="Tabela 5"/>
          <p:cNvGraphicFramePr>
            <a:graphicFrameLocks noGrp="1"/>
          </p:cNvGraphicFramePr>
          <p:nvPr/>
        </p:nvGraphicFramePr>
        <p:xfrm>
          <a:off x="704528" y="1916832"/>
          <a:ext cx="3744415" cy="1981200"/>
        </p:xfrm>
        <a:graphic>
          <a:graphicData uri="http://schemas.openxmlformats.org/drawingml/2006/table">
            <a:tbl>
              <a:tblPr firstRow="1" bandRow="1">
                <a:tableStyleId>{5C22544A-7EE6-4342-B048-85BDC9FD1C3A}</a:tableStyleId>
              </a:tblPr>
              <a:tblGrid>
                <a:gridCol w="748883">
                  <a:extLst>
                    <a:ext uri="{9D8B030D-6E8A-4147-A177-3AD203B41FA5}">
                      <a16:colId xmlns:a16="http://schemas.microsoft.com/office/drawing/2014/main" val="20000"/>
                    </a:ext>
                  </a:extLst>
                </a:gridCol>
                <a:gridCol w="748883">
                  <a:extLst>
                    <a:ext uri="{9D8B030D-6E8A-4147-A177-3AD203B41FA5}">
                      <a16:colId xmlns:a16="http://schemas.microsoft.com/office/drawing/2014/main" val="20001"/>
                    </a:ext>
                  </a:extLst>
                </a:gridCol>
                <a:gridCol w="878497">
                  <a:extLst>
                    <a:ext uri="{9D8B030D-6E8A-4147-A177-3AD203B41FA5}">
                      <a16:colId xmlns:a16="http://schemas.microsoft.com/office/drawing/2014/main" val="20002"/>
                    </a:ext>
                  </a:extLst>
                </a:gridCol>
                <a:gridCol w="619269">
                  <a:extLst>
                    <a:ext uri="{9D8B030D-6E8A-4147-A177-3AD203B41FA5}">
                      <a16:colId xmlns:a16="http://schemas.microsoft.com/office/drawing/2014/main" val="20003"/>
                    </a:ext>
                  </a:extLst>
                </a:gridCol>
                <a:gridCol w="748883">
                  <a:extLst>
                    <a:ext uri="{9D8B030D-6E8A-4147-A177-3AD203B41FA5}">
                      <a16:colId xmlns:a16="http://schemas.microsoft.com/office/drawing/2014/main" val="20004"/>
                    </a:ext>
                  </a:extLst>
                </a:gridCol>
              </a:tblGrid>
              <a:tr h="303197">
                <a:tc>
                  <a:txBody>
                    <a:bodyPr/>
                    <a:lstStyle/>
                    <a:p>
                      <a:endParaRPr lang="pl-PL" sz="1200" dirty="0"/>
                    </a:p>
                  </a:txBody>
                  <a:tcPr/>
                </a:tc>
                <a:tc>
                  <a:txBody>
                    <a:bodyPr/>
                    <a:lstStyle/>
                    <a:p>
                      <a:pPr algn="ctr"/>
                      <a:r>
                        <a:rPr lang="pl-PL" sz="1200" dirty="0"/>
                        <a:t>Indiana Jones</a:t>
                      </a:r>
                    </a:p>
                  </a:txBody>
                  <a:tcPr/>
                </a:tc>
                <a:tc>
                  <a:txBody>
                    <a:bodyPr/>
                    <a:lstStyle/>
                    <a:p>
                      <a:pPr algn="ctr"/>
                      <a:r>
                        <a:rPr lang="en-US" sz="1200" dirty="0"/>
                        <a:t>LOTR</a:t>
                      </a:r>
                      <a:endParaRPr lang="pl-PL" sz="1200" dirty="0"/>
                    </a:p>
                  </a:txBody>
                  <a:tcPr/>
                </a:tc>
                <a:tc>
                  <a:txBody>
                    <a:bodyPr/>
                    <a:lstStyle/>
                    <a:p>
                      <a:pPr algn="ctr"/>
                      <a:r>
                        <a:rPr lang="en-US" sz="1200" dirty="0"/>
                        <a:t>Seven</a:t>
                      </a:r>
                      <a:endParaRPr lang="pl-PL" sz="1200" dirty="0"/>
                    </a:p>
                  </a:txBody>
                  <a:tcPr/>
                </a:tc>
                <a:tc>
                  <a:txBody>
                    <a:bodyPr/>
                    <a:lstStyle/>
                    <a:p>
                      <a:pPr algn="ctr"/>
                      <a:r>
                        <a:rPr lang="pl-PL" sz="1200" dirty="0" err="1"/>
                        <a:t>Brazil</a:t>
                      </a:r>
                      <a:endParaRPr lang="pl-PL" sz="1200" dirty="0"/>
                    </a:p>
                  </a:txBody>
                  <a:tcPr/>
                </a:tc>
                <a:extLst>
                  <a:ext uri="{0D108BD9-81ED-4DB2-BD59-A6C34878D82A}">
                    <a16:rowId xmlns:a16="http://schemas.microsoft.com/office/drawing/2014/main" val="10000"/>
                  </a:ext>
                </a:extLst>
              </a:tr>
              <a:tr h="212991">
                <a:tc>
                  <a:txBody>
                    <a:bodyPr/>
                    <a:lstStyle/>
                    <a:p>
                      <a:r>
                        <a:rPr lang="pl-PL" sz="1400" dirty="0"/>
                        <a:t>Jack</a:t>
                      </a:r>
                    </a:p>
                  </a:txBody>
                  <a:tcPr/>
                </a:tc>
                <a:tc>
                  <a:txBody>
                    <a:bodyPr/>
                    <a:lstStyle/>
                    <a:p>
                      <a:pPr algn="ctr"/>
                      <a:r>
                        <a:rPr lang="pl-PL" sz="1200" dirty="0"/>
                        <a:t>4</a:t>
                      </a:r>
                    </a:p>
                  </a:txBody>
                  <a:tcPr/>
                </a:tc>
                <a:tc>
                  <a:txBody>
                    <a:bodyPr/>
                    <a:lstStyle/>
                    <a:p>
                      <a:pPr algn="ctr"/>
                      <a:r>
                        <a:rPr lang="pl-PL" sz="1200" dirty="0"/>
                        <a:t>?</a:t>
                      </a:r>
                    </a:p>
                  </a:txBody>
                  <a:tcPr/>
                </a:tc>
                <a:tc>
                  <a:txBody>
                    <a:bodyPr/>
                    <a:lstStyle/>
                    <a:p>
                      <a:pPr algn="ctr"/>
                      <a:r>
                        <a:rPr lang="pl-PL" sz="1200" dirty="0"/>
                        <a:t>5</a:t>
                      </a:r>
                    </a:p>
                  </a:txBody>
                  <a:tcPr/>
                </a:tc>
                <a:tc>
                  <a:txBody>
                    <a:bodyPr/>
                    <a:lstStyle/>
                    <a:p>
                      <a:pPr algn="ctr"/>
                      <a:r>
                        <a:rPr lang="pl-PL" sz="1200" dirty="0"/>
                        <a:t>5</a:t>
                      </a:r>
                    </a:p>
                  </a:txBody>
                  <a:tcPr/>
                </a:tc>
                <a:extLst>
                  <a:ext uri="{0D108BD9-81ED-4DB2-BD59-A6C34878D82A}">
                    <a16:rowId xmlns:a16="http://schemas.microsoft.com/office/drawing/2014/main" val="10001"/>
                  </a:ext>
                </a:extLst>
              </a:tr>
              <a:tr h="212991">
                <a:tc>
                  <a:txBody>
                    <a:bodyPr/>
                    <a:lstStyle/>
                    <a:p>
                      <a:r>
                        <a:rPr lang="pl-PL" sz="1400" dirty="0"/>
                        <a:t>Mar</a:t>
                      </a:r>
                      <a:r>
                        <a:rPr lang="en-US" sz="1400" dirty="0"/>
                        <a:t>t</a:t>
                      </a:r>
                      <a:r>
                        <a:rPr lang="pl-PL" sz="1400" dirty="0"/>
                        <a:t>in</a:t>
                      </a:r>
                    </a:p>
                  </a:txBody>
                  <a:tcPr/>
                </a:tc>
                <a:tc>
                  <a:txBody>
                    <a:bodyPr/>
                    <a:lstStyle/>
                    <a:p>
                      <a:pPr algn="ctr"/>
                      <a:r>
                        <a:rPr lang="pl-PL" sz="1200" dirty="0"/>
                        <a:t>4</a:t>
                      </a:r>
                    </a:p>
                  </a:txBody>
                  <a:tcPr/>
                </a:tc>
                <a:tc>
                  <a:txBody>
                    <a:bodyPr/>
                    <a:lstStyle/>
                    <a:p>
                      <a:pPr algn="ctr"/>
                      <a:r>
                        <a:rPr lang="pl-PL" sz="1200" dirty="0"/>
                        <a:t>2</a:t>
                      </a:r>
                    </a:p>
                  </a:txBody>
                  <a:tcPr/>
                </a:tc>
                <a:tc>
                  <a:txBody>
                    <a:bodyPr/>
                    <a:lstStyle/>
                    <a:p>
                      <a:pPr algn="ctr"/>
                      <a:r>
                        <a:rPr lang="pl-PL" sz="1200" dirty="0"/>
                        <a:t>1</a:t>
                      </a:r>
                    </a:p>
                  </a:txBody>
                  <a:tcPr/>
                </a:tc>
                <a:tc>
                  <a:txBody>
                    <a:bodyPr/>
                    <a:lstStyle/>
                    <a:p>
                      <a:pPr algn="ctr"/>
                      <a:endParaRPr lang="pl-PL" sz="1200" dirty="0"/>
                    </a:p>
                  </a:txBody>
                  <a:tcPr/>
                </a:tc>
                <a:extLst>
                  <a:ext uri="{0D108BD9-81ED-4DB2-BD59-A6C34878D82A}">
                    <a16:rowId xmlns:a16="http://schemas.microsoft.com/office/drawing/2014/main" val="10002"/>
                  </a:ext>
                </a:extLst>
              </a:tr>
              <a:tr h="212991">
                <a:tc>
                  <a:txBody>
                    <a:bodyPr/>
                    <a:lstStyle/>
                    <a:p>
                      <a:r>
                        <a:rPr lang="pl-PL" sz="1400" dirty="0" err="1"/>
                        <a:t>An</a:t>
                      </a:r>
                      <a:r>
                        <a:rPr lang="en-US" sz="1400" dirty="0"/>
                        <a:t>ne</a:t>
                      </a:r>
                      <a:endParaRPr lang="pl-PL" sz="1400" dirty="0"/>
                    </a:p>
                  </a:txBody>
                  <a:tcPr/>
                </a:tc>
                <a:tc>
                  <a:txBody>
                    <a:bodyPr/>
                    <a:lstStyle/>
                    <a:p>
                      <a:pPr algn="ctr"/>
                      <a:r>
                        <a:rPr lang="pl-PL" sz="1200" dirty="0"/>
                        <a:t>3</a:t>
                      </a:r>
                    </a:p>
                  </a:txBody>
                  <a:tcPr/>
                </a:tc>
                <a:tc>
                  <a:txBody>
                    <a:bodyPr/>
                    <a:lstStyle/>
                    <a:p>
                      <a:pPr algn="ctr"/>
                      <a:endParaRPr lang="pl-PL" sz="1200" dirty="0"/>
                    </a:p>
                  </a:txBody>
                  <a:tcPr/>
                </a:tc>
                <a:tc>
                  <a:txBody>
                    <a:bodyPr/>
                    <a:lstStyle/>
                    <a:p>
                      <a:pPr algn="ctr"/>
                      <a:r>
                        <a:rPr lang="pl-PL" sz="1200" dirty="0"/>
                        <a:t>2</a:t>
                      </a:r>
                    </a:p>
                  </a:txBody>
                  <a:tcPr/>
                </a:tc>
                <a:tc>
                  <a:txBody>
                    <a:bodyPr/>
                    <a:lstStyle/>
                    <a:p>
                      <a:pPr algn="ctr"/>
                      <a:r>
                        <a:rPr lang="pl-PL" sz="1200" dirty="0"/>
                        <a:t>4</a:t>
                      </a:r>
                    </a:p>
                  </a:txBody>
                  <a:tcPr/>
                </a:tc>
                <a:extLst>
                  <a:ext uri="{0D108BD9-81ED-4DB2-BD59-A6C34878D82A}">
                    <a16:rowId xmlns:a16="http://schemas.microsoft.com/office/drawing/2014/main" val="10003"/>
                  </a:ext>
                </a:extLst>
              </a:tr>
              <a:tr h="212991">
                <a:tc>
                  <a:txBody>
                    <a:bodyPr/>
                    <a:lstStyle/>
                    <a:p>
                      <a:r>
                        <a:rPr lang="pl-PL" sz="1400" dirty="0"/>
                        <a:t>P</a:t>
                      </a:r>
                      <a:r>
                        <a:rPr lang="en-US" sz="1400" dirty="0" err="1"/>
                        <a:t>eter</a:t>
                      </a:r>
                      <a:endParaRPr lang="pl-PL" sz="1400" dirty="0"/>
                    </a:p>
                  </a:txBody>
                  <a:tcPr/>
                </a:tc>
                <a:tc>
                  <a:txBody>
                    <a:bodyPr/>
                    <a:lstStyle/>
                    <a:p>
                      <a:pPr algn="ctr"/>
                      <a:r>
                        <a:rPr lang="pl-PL" sz="1200" dirty="0"/>
                        <a:t>4</a:t>
                      </a:r>
                    </a:p>
                  </a:txBody>
                  <a:tcPr/>
                </a:tc>
                <a:tc>
                  <a:txBody>
                    <a:bodyPr/>
                    <a:lstStyle/>
                    <a:p>
                      <a:pPr algn="ctr"/>
                      <a:r>
                        <a:rPr lang="pl-PL" sz="1200" dirty="0"/>
                        <a:t>4</a:t>
                      </a:r>
                    </a:p>
                  </a:txBody>
                  <a:tcPr/>
                </a:tc>
                <a:tc>
                  <a:txBody>
                    <a:bodyPr/>
                    <a:lstStyle/>
                    <a:p>
                      <a:pPr algn="ctr"/>
                      <a:endParaRPr lang="pl-PL" sz="1200" dirty="0"/>
                    </a:p>
                  </a:txBody>
                  <a:tcPr/>
                </a:tc>
                <a:tc>
                  <a:txBody>
                    <a:bodyPr/>
                    <a:lstStyle/>
                    <a:p>
                      <a:pPr algn="ctr"/>
                      <a:endParaRPr lang="pl-PL" sz="1200" dirty="0"/>
                    </a:p>
                  </a:txBody>
                  <a:tcPr/>
                </a:tc>
                <a:extLst>
                  <a:ext uri="{0D108BD9-81ED-4DB2-BD59-A6C34878D82A}">
                    <a16:rowId xmlns:a16="http://schemas.microsoft.com/office/drawing/2014/main" val="10004"/>
                  </a:ext>
                </a:extLst>
              </a:tr>
              <a:tr h="212991">
                <a:tc>
                  <a:txBody>
                    <a:bodyPr/>
                    <a:lstStyle/>
                    <a:p>
                      <a:r>
                        <a:rPr lang="en-US" sz="1400" dirty="0"/>
                        <a:t>Natalie</a:t>
                      </a:r>
                      <a:endParaRPr lang="pl-PL" sz="1400" dirty="0"/>
                    </a:p>
                  </a:txBody>
                  <a:tcPr/>
                </a:tc>
                <a:tc>
                  <a:txBody>
                    <a:bodyPr/>
                    <a:lstStyle/>
                    <a:p>
                      <a:pPr algn="ctr"/>
                      <a:r>
                        <a:rPr lang="pl-PL" sz="1200" dirty="0"/>
                        <a:t>2</a:t>
                      </a:r>
                    </a:p>
                  </a:txBody>
                  <a:tcPr/>
                </a:tc>
                <a:tc>
                  <a:txBody>
                    <a:bodyPr/>
                    <a:lstStyle/>
                    <a:p>
                      <a:pPr algn="ctr"/>
                      <a:r>
                        <a:rPr lang="pl-PL" sz="1200" dirty="0"/>
                        <a:t>1</a:t>
                      </a:r>
                    </a:p>
                  </a:txBody>
                  <a:tcPr/>
                </a:tc>
                <a:tc>
                  <a:txBody>
                    <a:bodyPr/>
                    <a:lstStyle/>
                    <a:p>
                      <a:pPr algn="ctr"/>
                      <a:r>
                        <a:rPr lang="pl-PL" sz="1200" dirty="0"/>
                        <a:t>3</a:t>
                      </a:r>
                    </a:p>
                  </a:txBody>
                  <a:tcPr/>
                </a:tc>
                <a:tc>
                  <a:txBody>
                    <a:bodyPr/>
                    <a:lstStyle/>
                    <a:p>
                      <a:pPr algn="ctr"/>
                      <a:r>
                        <a:rPr lang="pl-PL" sz="1200" dirty="0"/>
                        <a:t>5</a:t>
                      </a:r>
                    </a:p>
                  </a:txBody>
                  <a:tcPr/>
                </a:tc>
                <a:extLst>
                  <a:ext uri="{0D108BD9-81ED-4DB2-BD59-A6C34878D82A}">
                    <a16:rowId xmlns:a16="http://schemas.microsoft.com/office/drawing/2014/main" val="10005"/>
                  </a:ext>
                </a:extLst>
              </a:tr>
            </a:tbl>
          </a:graphicData>
        </a:graphic>
      </p:graphicFrame>
      <p:pic>
        <p:nvPicPr>
          <p:cNvPr id="183298"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626195" y="1988840"/>
            <a:ext cx="4359253" cy="792088"/>
          </a:xfrm>
          <a:prstGeom prst="rect">
            <a:avLst/>
          </a:prstGeom>
          <a:noFill/>
          <a:ln w="9525">
            <a:noFill/>
            <a:miter lim="800000"/>
            <a:headEnd/>
            <a:tailEnd/>
          </a:ln>
        </p:spPr>
      </p:pic>
      <p:sp>
        <p:nvSpPr>
          <p:cNvPr id="9" name="Prostokąt 8"/>
          <p:cNvSpPr/>
          <p:nvPr/>
        </p:nvSpPr>
        <p:spPr>
          <a:xfrm>
            <a:off x="4592960" y="2780928"/>
            <a:ext cx="7920880" cy="1061829"/>
          </a:xfrm>
          <a:prstGeom prst="rect">
            <a:avLst/>
          </a:prstGeom>
        </p:spPr>
        <p:txBody>
          <a:bodyPr wrap="square">
            <a:spAutoFit/>
          </a:bodyPr>
          <a:lstStyle/>
          <a:p>
            <a:pPr marL="342900" indent="-342900">
              <a:lnSpc>
                <a:spcPct val="150000"/>
              </a:lnSpc>
            </a:pPr>
            <a:r>
              <a:rPr lang="pl-PL" sz="1400" dirty="0">
                <a:latin typeface="+mj-lt"/>
              </a:rPr>
              <a:t>w</a:t>
            </a:r>
            <a:r>
              <a:rPr lang="pl-PL" sz="1400" baseline="-25000" dirty="0">
                <a:latin typeface="+mj-lt"/>
              </a:rPr>
              <a:t>1,2</a:t>
            </a:r>
            <a:r>
              <a:rPr lang="pl-PL" sz="1400" dirty="0"/>
              <a:t>=1</a:t>
            </a:r>
          </a:p>
          <a:p>
            <a:pPr marL="342900" indent="-342900">
              <a:lnSpc>
                <a:spcPct val="150000"/>
              </a:lnSpc>
            </a:pPr>
            <a:r>
              <a:rPr lang="pl-PL" sz="1400" dirty="0"/>
              <a:t>w</a:t>
            </a:r>
            <a:r>
              <a:rPr lang="pl-PL" sz="1400" baseline="-25000" dirty="0"/>
              <a:t>1,4</a:t>
            </a:r>
            <a:r>
              <a:rPr lang="pl-PL" sz="1400" dirty="0"/>
              <a:t>=0</a:t>
            </a:r>
          </a:p>
          <a:p>
            <a:pPr marL="342900" indent="-342900">
              <a:lnSpc>
                <a:spcPct val="150000"/>
              </a:lnSpc>
            </a:pPr>
            <a:r>
              <a:rPr lang="pl-PL" sz="1400" dirty="0"/>
              <a:t>w</a:t>
            </a:r>
            <a:r>
              <a:rPr lang="pl-PL" sz="1400" baseline="-25000" dirty="0"/>
              <a:t>1,5</a:t>
            </a:r>
            <a:r>
              <a:rPr lang="pl-PL" sz="1400" dirty="0"/>
              <a:t>=0,756</a:t>
            </a:r>
            <a:endParaRPr lang="pl-PL" sz="1400" dirty="0">
              <a:latin typeface="+mj-lt"/>
            </a:endParaRPr>
          </a:p>
        </p:txBody>
      </p:sp>
      <p:pic>
        <p:nvPicPr>
          <p:cNvPr id="183300"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04528" y="3933056"/>
            <a:ext cx="5049616" cy="2233134"/>
          </a:xfrm>
          <a:prstGeom prst="rect">
            <a:avLst/>
          </a:prstGeom>
          <a:noFill/>
          <a:ln w="9525">
            <a:noFill/>
            <a:miter lim="800000"/>
            <a:headEnd/>
            <a:tailEnd/>
          </a:ln>
        </p:spPr>
      </p:pic>
    </p:spTree>
    <p:extLst>
      <p:ext uri="{BB962C8B-B14F-4D97-AF65-F5344CB8AC3E}">
        <p14:creationId xmlns:p14="http://schemas.microsoft.com/office/powerpoint/2010/main" val="2425964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pl-PL" sz="3600" dirty="0" err="1"/>
              <a:t>Item-based</a:t>
            </a:r>
            <a:r>
              <a:rPr lang="pl-PL" sz="3600" dirty="0"/>
              <a:t> CF</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11</a:t>
            </a:fld>
            <a:endParaRPr lang="en-AU" dirty="0"/>
          </a:p>
        </p:txBody>
      </p:sp>
      <p:sp>
        <p:nvSpPr>
          <p:cNvPr id="6" name="Prostokąt 5"/>
          <p:cNvSpPr/>
          <p:nvPr/>
        </p:nvSpPr>
        <p:spPr>
          <a:xfrm>
            <a:off x="776536" y="1772816"/>
            <a:ext cx="7920880" cy="1420325"/>
          </a:xfrm>
          <a:prstGeom prst="rect">
            <a:avLst/>
          </a:prstGeom>
        </p:spPr>
        <p:txBody>
          <a:bodyPr wrap="square">
            <a:spAutoFit/>
          </a:bodyPr>
          <a:lstStyle/>
          <a:p>
            <a:pPr marL="342900" indent="-342900">
              <a:lnSpc>
                <a:spcPct val="150000"/>
              </a:lnSpc>
              <a:buAutoNum type="arabicPeriod"/>
            </a:pPr>
            <a:r>
              <a:rPr lang="en-US" sz="2000" dirty="0"/>
              <a:t>Calculate weights describing similarity of option to the other options </a:t>
            </a:r>
            <a:r>
              <a:rPr lang="pl-PL" sz="2000" dirty="0"/>
              <a:t>(</a:t>
            </a:r>
            <a:r>
              <a:rPr lang="en-US" sz="2000" dirty="0"/>
              <a:t>examples</a:t>
            </a:r>
            <a:r>
              <a:rPr lang="pl-PL" sz="2000" dirty="0"/>
              <a:t>: Pearson</a:t>
            </a:r>
            <a:r>
              <a:rPr lang="en-US" sz="2000" dirty="0"/>
              <a:t> correlation</a:t>
            </a:r>
            <a:r>
              <a:rPr lang="pl-PL" sz="2000" dirty="0"/>
              <a:t>, </a:t>
            </a:r>
            <a:r>
              <a:rPr lang="pl-PL" sz="2000" dirty="0" err="1"/>
              <a:t>cosin</a:t>
            </a:r>
            <a:r>
              <a:rPr lang="en-US" sz="2000" dirty="0"/>
              <a:t>e distance</a:t>
            </a:r>
            <a:r>
              <a:rPr lang="pl-PL" sz="2000" dirty="0"/>
              <a:t>)</a:t>
            </a:r>
          </a:p>
          <a:p>
            <a:pPr marL="342900" indent="-342900">
              <a:lnSpc>
                <a:spcPct val="150000"/>
              </a:lnSpc>
              <a:buFontTx/>
              <a:buAutoNum type="arabicPeriod"/>
            </a:pPr>
            <a:r>
              <a:rPr lang="en-US" sz="2000" dirty="0"/>
              <a:t>Calculate preference level using neighboring notes:</a:t>
            </a:r>
            <a:endParaRPr lang="pl-PL" sz="2000" dirty="0"/>
          </a:p>
        </p:txBody>
      </p:sp>
      <p:sp>
        <p:nvSpPr>
          <p:cNvPr id="7" name="pole tekstowe 6"/>
          <p:cNvSpPr txBox="1"/>
          <p:nvPr/>
        </p:nvSpPr>
        <p:spPr>
          <a:xfrm>
            <a:off x="5169024" y="3865111"/>
            <a:ext cx="3456384" cy="1508105"/>
          </a:xfrm>
          <a:prstGeom prst="rect">
            <a:avLst/>
          </a:prstGeom>
          <a:noFill/>
        </p:spPr>
        <p:txBody>
          <a:bodyPr wrap="square" rtlCol="0">
            <a:spAutoFit/>
          </a:bodyPr>
          <a:lstStyle/>
          <a:p>
            <a:r>
              <a:rPr lang="pl-PL" sz="1200" dirty="0" err="1"/>
              <a:t>P</a:t>
            </a:r>
            <a:r>
              <a:rPr lang="pl-PL" sz="1200" baseline="-25000" dirty="0" err="1"/>
              <a:t>u,i</a:t>
            </a:r>
            <a:r>
              <a:rPr lang="pl-PL" sz="1200" dirty="0"/>
              <a:t> – </a:t>
            </a:r>
            <a:r>
              <a:rPr lang="en-US" sz="1200" dirty="0"/>
              <a:t>expected recommendation for user </a:t>
            </a:r>
            <a:r>
              <a:rPr lang="pl-PL" sz="1200" dirty="0"/>
              <a:t>u </a:t>
            </a:r>
            <a:r>
              <a:rPr lang="en-US" sz="1200" dirty="0"/>
              <a:t>of option</a:t>
            </a:r>
            <a:r>
              <a:rPr lang="pl-PL" sz="1200" dirty="0"/>
              <a:t> i</a:t>
            </a:r>
          </a:p>
          <a:p>
            <a:r>
              <a:rPr lang="pl-PL" sz="1200" dirty="0" err="1"/>
              <a:t>r</a:t>
            </a:r>
            <a:r>
              <a:rPr lang="pl-PL" sz="1200" baseline="-25000" dirty="0" err="1"/>
              <a:t>u,n</a:t>
            </a:r>
            <a:r>
              <a:rPr lang="pl-PL" sz="1200" baseline="-25000" dirty="0"/>
              <a:t> </a:t>
            </a:r>
            <a:r>
              <a:rPr lang="pl-PL" sz="1200" dirty="0"/>
              <a:t>– </a:t>
            </a:r>
            <a:r>
              <a:rPr lang="en-US" sz="1200" dirty="0"/>
              <a:t> rating of option n for user </a:t>
            </a:r>
            <a:r>
              <a:rPr lang="pl-PL" sz="1200" dirty="0"/>
              <a:t>u</a:t>
            </a:r>
          </a:p>
          <a:p>
            <a:r>
              <a:rPr lang="pl-PL" sz="1200" dirty="0" err="1"/>
              <a:t>w</a:t>
            </a:r>
            <a:r>
              <a:rPr lang="pl-PL" sz="1200" baseline="-25000" dirty="0" err="1"/>
              <a:t>i,n</a:t>
            </a:r>
            <a:r>
              <a:rPr lang="pl-PL" sz="1200" dirty="0"/>
              <a:t> –</a:t>
            </a:r>
            <a:r>
              <a:rPr lang="en-US" sz="1200" dirty="0"/>
              <a:t> similarity of option </a:t>
            </a:r>
            <a:r>
              <a:rPr lang="pl-PL" sz="1200" dirty="0"/>
              <a:t>i </a:t>
            </a:r>
            <a:r>
              <a:rPr lang="en-US" sz="1200" dirty="0"/>
              <a:t>and</a:t>
            </a:r>
            <a:r>
              <a:rPr lang="pl-PL" sz="1200" dirty="0"/>
              <a:t> n</a:t>
            </a:r>
          </a:p>
          <a:p>
            <a:r>
              <a:rPr lang="pl-PL" sz="1200" dirty="0"/>
              <a:t>N – </a:t>
            </a:r>
            <a:r>
              <a:rPr lang="en-US" sz="1200" dirty="0"/>
              <a:t>set of options evaluated by user </a:t>
            </a:r>
            <a:r>
              <a:rPr lang="pl-PL" sz="1200" dirty="0"/>
              <a:t>u</a:t>
            </a:r>
          </a:p>
          <a:p>
            <a:endParaRPr lang="pl-PL" sz="1200" baseline="-25000" dirty="0"/>
          </a:p>
          <a:p>
            <a:r>
              <a:rPr lang="pl-PL" sz="1200" dirty="0"/>
              <a:t> </a:t>
            </a:r>
          </a:p>
          <a:p>
            <a:endParaRPr lang="pl-PL" sz="1200" dirty="0"/>
          </a:p>
        </p:txBody>
      </p:sp>
      <p:pic>
        <p:nvPicPr>
          <p:cNvPr id="1027"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784648" y="3789040"/>
            <a:ext cx="3240360" cy="1080120"/>
          </a:xfrm>
          <a:prstGeom prst="rect">
            <a:avLst/>
          </a:prstGeom>
          <a:noFill/>
          <a:ln w="9525">
            <a:noFill/>
            <a:miter lim="800000"/>
            <a:headEnd/>
            <a:tailEnd/>
          </a:ln>
        </p:spPr>
      </p:pic>
    </p:spTree>
    <p:extLst>
      <p:ext uri="{BB962C8B-B14F-4D97-AF65-F5344CB8AC3E}">
        <p14:creationId xmlns:p14="http://schemas.microsoft.com/office/powerpoint/2010/main" val="2073488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Problems</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12</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sp>
        <p:nvSpPr>
          <p:cNvPr id="10" name="Prostokąt 9"/>
          <p:cNvSpPr/>
          <p:nvPr/>
        </p:nvSpPr>
        <p:spPr>
          <a:xfrm>
            <a:off x="776536" y="1988840"/>
            <a:ext cx="7920880" cy="3086871"/>
          </a:xfrm>
          <a:prstGeom prst="rect">
            <a:avLst/>
          </a:prstGeom>
        </p:spPr>
        <p:txBody>
          <a:bodyPr wrap="square">
            <a:spAutoFit/>
          </a:bodyPr>
          <a:lstStyle/>
          <a:p>
            <a:pPr marL="342900" indent="-342900">
              <a:lnSpc>
                <a:spcPct val="150000"/>
              </a:lnSpc>
              <a:buFont typeface="Arial" pitchFamily="34" charset="0"/>
              <a:buChar char="•"/>
            </a:pPr>
            <a:r>
              <a:rPr lang="en-US" sz="2200" dirty="0">
                <a:latin typeface="+mj-lt"/>
              </a:rPr>
              <a:t>S</a:t>
            </a:r>
            <a:r>
              <a:rPr lang="pl-PL" sz="2200" dirty="0" err="1">
                <a:latin typeface="+mj-lt"/>
              </a:rPr>
              <a:t>parsity</a:t>
            </a:r>
            <a:r>
              <a:rPr lang="en-US" sz="2200" dirty="0">
                <a:latin typeface="+mj-lt"/>
              </a:rPr>
              <a:t> of recommendation matrix</a:t>
            </a:r>
            <a:endParaRPr lang="pl-PL" sz="2200" dirty="0">
              <a:latin typeface="+mj-lt"/>
            </a:endParaRPr>
          </a:p>
          <a:p>
            <a:pPr marL="342900" indent="-342900">
              <a:lnSpc>
                <a:spcPct val="150000"/>
              </a:lnSpc>
            </a:pPr>
            <a:endParaRPr lang="pl-PL" sz="2200" dirty="0">
              <a:latin typeface="+mj-lt"/>
            </a:endParaRPr>
          </a:p>
          <a:p>
            <a:pPr marL="342900" indent="-342900">
              <a:lnSpc>
                <a:spcPct val="150000"/>
              </a:lnSpc>
              <a:buFont typeface="Arial" pitchFamily="34" charset="0"/>
              <a:buChar char="•"/>
            </a:pPr>
            <a:r>
              <a:rPr lang="en-US" sz="2200" dirty="0">
                <a:latin typeface="+mj-lt"/>
              </a:rPr>
              <a:t>No information about user/options preferences in the moment they appear in the matrix </a:t>
            </a:r>
            <a:r>
              <a:rPr lang="pl-PL" sz="2200" dirty="0">
                <a:latin typeface="+mj-lt"/>
              </a:rPr>
              <a:t>(</a:t>
            </a:r>
            <a:r>
              <a:rPr lang="en-US" sz="2200" dirty="0">
                <a:latin typeface="+mj-lt"/>
              </a:rPr>
              <a:t>so called </a:t>
            </a:r>
            <a:r>
              <a:rPr lang="pl-PL" sz="2200" dirty="0" err="1">
                <a:latin typeface="+mj-lt"/>
              </a:rPr>
              <a:t>cold</a:t>
            </a:r>
            <a:r>
              <a:rPr lang="pl-PL" sz="2200" dirty="0">
                <a:latin typeface="+mj-lt"/>
              </a:rPr>
              <a:t>-start)</a:t>
            </a:r>
          </a:p>
          <a:p>
            <a:pPr marL="342900" indent="-342900">
              <a:lnSpc>
                <a:spcPct val="150000"/>
              </a:lnSpc>
            </a:pPr>
            <a:endParaRPr lang="pl-PL" sz="2200" dirty="0">
              <a:latin typeface="+mj-lt"/>
            </a:endParaRPr>
          </a:p>
          <a:p>
            <a:pPr marL="342900" indent="-342900">
              <a:lnSpc>
                <a:spcPct val="150000"/>
              </a:lnSpc>
              <a:buFont typeface="Arial" pitchFamily="34" charset="0"/>
              <a:buChar char="•"/>
            </a:pPr>
            <a:r>
              <a:rPr lang="en-US" sz="2200" dirty="0">
                <a:latin typeface="+mj-lt"/>
              </a:rPr>
              <a:t>Attacks on recommender systems</a:t>
            </a:r>
            <a:r>
              <a:rPr lang="pl-PL" sz="2200" dirty="0">
                <a:latin typeface="+mj-lt"/>
              </a:rPr>
              <a:t> (</a:t>
            </a:r>
            <a:r>
              <a:rPr lang="en-US" sz="2200" dirty="0">
                <a:latin typeface="+mj-lt"/>
              </a:rPr>
              <a:t>e.g.</a:t>
            </a:r>
            <a:r>
              <a:rPr lang="pl-PL" sz="2200" dirty="0">
                <a:latin typeface="+mj-lt"/>
              </a:rPr>
              <a:t> profile </a:t>
            </a:r>
            <a:r>
              <a:rPr lang="pl-PL" sz="2200" dirty="0" err="1">
                <a:latin typeface="+mj-lt"/>
              </a:rPr>
              <a:t>injection</a:t>
            </a:r>
            <a:r>
              <a:rPr lang="pl-PL" sz="2200" dirty="0">
                <a:latin typeface="+mj-lt"/>
              </a:rPr>
              <a:t>)</a:t>
            </a:r>
          </a:p>
        </p:txBody>
      </p:sp>
    </p:spTree>
    <p:extLst>
      <p:ext uri="{BB962C8B-B14F-4D97-AF65-F5344CB8AC3E}">
        <p14:creationId xmlns:p14="http://schemas.microsoft.com/office/powerpoint/2010/main" val="4142817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How to test recommender systems?</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13</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sp>
        <p:nvSpPr>
          <p:cNvPr id="9" name="Prostokąt 8"/>
          <p:cNvSpPr/>
          <p:nvPr/>
        </p:nvSpPr>
        <p:spPr>
          <a:xfrm>
            <a:off x="776536" y="1988840"/>
            <a:ext cx="7920880" cy="3788858"/>
          </a:xfrm>
          <a:prstGeom prst="rect">
            <a:avLst/>
          </a:prstGeom>
        </p:spPr>
        <p:txBody>
          <a:bodyPr wrap="square">
            <a:spAutoFit/>
          </a:bodyPr>
          <a:lstStyle/>
          <a:p>
            <a:pPr>
              <a:lnSpc>
                <a:spcPct val="150000"/>
              </a:lnSpc>
            </a:pPr>
            <a:r>
              <a:rPr lang="en-US" dirty="0" err="1">
                <a:latin typeface="+mj-lt"/>
              </a:rPr>
              <a:t>Divise</a:t>
            </a:r>
            <a:r>
              <a:rPr lang="en-US" dirty="0">
                <a:latin typeface="+mj-lt"/>
              </a:rPr>
              <a:t> a dataset into testing and training. Testing dataset represents recommendation to be done</a:t>
            </a:r>
            <a:r>
              <a:rPr lang="pl-PL" dirty="0">
                <a:latin typeface="+mj-lt"/>
              </a:rPr>
              <a:t>.</a:t>
            </a:r>
          </a:p>
          <a:p>
            <a:pPr>
              <a:lnSpc>
                <a:spcPct val="150000"/>
              </a:lnSpc>
            </a:pPr>
            <a:r>
              <a:rPr lang="en-US" dirty="0">
                <a:latin typeface="+mj-lt"/>
              </a:rPr>
              <a:t>The error is calculated with </a:t>
            </a:r>
            <a:r>
              <a:rPr lang="pl-PL" dirty="0" err="1">
                <a:latin typeface="+mj-lt"/>
              </a:rPr>
              <a:t>Mean</a:t>
            </a:r>
            <a:r>
              <a:rPr lang="pl-PL" dirty="0">
                <a:latin typeface="+mj-lt"/>
              </a:rPr>
              <a:t> </a:t>
            </a:r>
            <a:r>
              <a:rPr lang="pl-PL" dirty="0" err="1">
                <a:latin typeface="+mj-lt"/>
              </a:rPr>
              <a:t>Absolute</a:t>
            </a:r>
            <a:r>
              <a:rPr lang="pl-PL" dirty="0">
                <a:latin typeface="+mj-lt"/>
              </a:rPr>
              <a:t> Error</a:t>
            </a:r>
          </a:p>
          <a:p>
            <a:pPr>
              <a:lnSpc>
                <a:spcPct val="150000"/>
              </a:lnSpc>
            </a:pPr>
            <a:endParaRPr lang="pl-PL" dirty="0">
              <a:latin typeface="+mj-lt"/>
            </a:endParaRPr>
          </a:p>
          <a:p>
            <a:pPr marL="342900" indent="-342900">
              <a:lnSpc>
                <a:spcPct val="150000"/>
              </a:lnSpc>
            </a:pPr>
            <a:endParaRPr lang="pl-PL" dirty="0">
              <a:latin typeface="+mj-lt"/>
            </a:endParaRPr>
          </a:p>
          <a:p>
            <a:pPr marL="342900" indent="-342900">
              <a:lnSpc>
                <a:spcPct val="150000"/>
              </a:lnSpc>
            </a:pPr>
            <a:r>
              <a:rPr lang="en-US" dirty="0">
                <a:latin typeface="+mj-lt"/>
              </a:rPr>
              <a:t>or Root Mean Square</a:t>
            </a:r>
            <a:r>
              <a:rPr lang="pl-PL" dirty="0">
                <a:latin typeface="+mj-lt"/>
              </a:rPr>
              <a:t>:</a:t>
            </a:r>
          </a:p>
          <a:p>
            <a:pPr marL="342900" indent="-342900">
              <a:lnSpc>
                <a:spcPct val="150000"/>
              </a:lnSpc>
            </a:pPr>
            <a:endParaRPr lang="pl-PL" dirty="0">
              <a:latin typeface="+mj-lt"/>
            </a:endParaRPr>
          </a:p>
          <a:p>
            <a:pPr marL="342900" indent="-342900">
              <a:lnSpc>
                <a:spcPct val="150000"/>
              </a:lnSpc>
            </a:pPr>
            <a:endParaRPr lang="pl-PL" dirty="0">
              <a:latin typeface="+mj-lt"/>
            </a:endParaRPr>
          </a:p>
          <a:p>
            <a:pPr marL="342900" indent="-342900">
              <a:lnSpc>
                <a:spcPct val="150000"/>
              </a:lnSpc>
            </a:pPr>
            <a:r>
              <a:rPr lang="en-US" dirty="0">
                <a:latin typeface="+mj-lt"/>
              </a:rPr>
              <a:t>Are you able to get </a:t>
            </a:r>
            <a:r>
              <a:rPr lang="en-US">
                <a:latin typeface="+mj-lt"/>
              </a:rPr>
              <a:t>rich with </a:t>
            </a:r>
            <a:r>
              <a:rPr lang="en-US" dirty="0">
                <a:latin typeface="+mj-lt"/>
              </a:rPr>
              <a:t>this one</a:t>
            </a:r>
            <a:r>
              <a:rPr lang="pl-PL" dirty="0">
                <a:latin typeface="+mj-lt"/>
              </a:rPr>
              <a:t>? </a:t>
            </a:r>
            <a:r>
              <a:rPr lang="pl-PL" dirty="0">
                <a:latin typeface="+mj-lt"/>
                <a:hlinkClick r:id="rId2"/>
              </a:rPr>
              <a:t>http://www.netflixprize.com/</a:t>
            </a:r>
            <a:r>
              <a:rPr lang="pl-PL" dirty="0">
                <a:latin typeface="+mj-lt"/>
              </a:rPr>
              <a:t>  </a:t>
            </a:r>
          </a:p>
        </p:txBody>
      </p:sp>
      <p:pic>
        <p:nvPicPr>
          <p:cNvPr id="3074"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720752" y="3284984"/>
            <a:ext cx="3096344" cy="838878"/>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720752" y="4509120"/>
            <a:ext cx="3221808" cy="936104"/>
          </a:xfrm>
          <a:prstGeom prst="rect">
            <a:avLst/>
          </a:prstGeom>
          <a:noFill/>
          <a:ln w="9525">
            <a:noFill/>
            <a:miter lim="800000"/>
            <a:headEnd/>
            <a:tailEnd/>
          </a:ln>
        </p:spPr>
      </p:pic>
    </p:spTree>
    <p:extLst>
      <p:ext uri="{BB962C8B-B14F-4D97-AF65-F5344CB8AC3E}">
        <p14:creationId xmlns:p14="http://schemas.microsoft.com/office/powerpoint/2010/main" val="2776507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Does it work</a:t>
            </a:r>
            <a:r>
              <a:rPr lang="pl-PL" sz="3600" dirty="0"/>
              <a:t>? </a:t>
            </a:r>
            <a:r>
              <a:rPr lang="en-US" sz="3600" dirty="0"/>
              <a:t>In general</a:t>
            </a:r>
            <a:r>
              <a:rPr lang="pl-PL" sz="3600" dirty="0"/>
              <a:t>…</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14</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pic>
        <p:nvPicPr>
          <p:cNvPr id="2050" name="Picture 2"/>
          <p:cNvPicPr>
            <a:picLocks noChangeAspect="1" noChangeArrowheads="1"/>
          </p:cNvPicPr>
          <p:nvPr/>
        </p:nvPicPr>
        <p:blipFill>
          <a:blip r:embed="rId2" cstate="print"/>
          <a:srcRect/>
          <a:stretch>
            <a:fillRect/>
          </a:stretch>
        </p:blipFill>
        <p:spPr bwMode="auto">
          <a:xfrm>
            <a:off x="1052189" y="1950502"/>
            <a:ext cx="7861251" cy="3566730"/>
          </a:xfrm>
          <a:prstGeom prst="rect">
            <a:avLst/>
          </a:prstGeom>
          <a:noFill/>
          <a:ln w="9525">
            <a:noFill/>
            <a:miter lim="800000"/>
            <a:headEnd/>
            <a:tailEnd/>
          </a:ln>
        </p:spPr>
      </p:pic>
    </p:spTree>
    <p:extLst>
      <p:ext uri="{BB962C8B-B14F-4D97-AF65-F5344CB8AC3E}">
        <p14:creationId xmlns:p14="http://schemas.microsoft.com/office/powerpoint/2010/main" val="1941573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 in general</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15</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pic>
        <p:nvPicPr>
          <p:cNvPr id="5122" name="Picture 2"/>
          <p:cNvPicPr>
            <a:picLocks noChangeAspect="1" noChangeArrowheads="1"/>
          </p:cNvPicPr>
          <p:nvPr/>
        </p:nvPicPr>
        <p:blipFill>
          <a:blip r:embed="rId2" cstate="print"/>
          <a:srcRect/>
          <a:stretch>
            <a:fillRect/>
          </a:stretch>
        </p:blipFill>
        <p:spPr bwMode="auto">
          <a:xfrm>
            <a:off x="1064568" y="2276872"/>
            <a:ext cx="7868940" cy="3292677"/>
          </a:xfrm>
          <a:prstGeom prst="rect">
            <a:avLst/>
          </a:prstGeom>
          <a:noFill/>
          <a:ln w="9525">
            <a:noFill/>
            <a:miter lim="800000"/>
            <a:headEnd/>
            <a:tailEnd/>
          </a:ln>
        </p:spPr>
      </p:pic>
    </p:spTree>
    <p:extLst>
      <p:ext uri="{BB962C8B-B14F-4D97-AF65-F5344CB8AC3E}">
        <p14:creationId xmlns:p14="http://schemas.microsoft.com/office/powerpoint/2010/main" val="3781456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Sometimes it seems ok but….</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16</a:t>
            </a:fld>
            <a:endParaRPr lang="en-AU" dirty="0"/>
          </a:p>
        </p:txBody>
      </p:sp>
      <p:sp>
        <p:nvSpPr>
          <p:cNvPr id="10244" name="Rectangle 4"/>
          <p:cNvSpPr>
            <a:spLocks noChangeArrowheads="1"/>
          </p:cNvSpPr>
          <p:nvPr/>
        </p:nvSpPr>
        <p:spPr bwMode="auto">
          <a:xfrm>
            <a:off x="0" y="0"/>
            <a:ext cx="9906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pl-PL"/>
          </a:p>
        </p:txBody>
      </p:sp>
      <p:pic>
        <p:nvPicPr>
          <p:cNvPr id="2" name="Picture 2"/>
          <p:cNvPicPr>
            <a:picLocks noChangeAspect="1" noChangeArrowheads="1"/>
          </p:cNvPicPr>
          <p:nvPr/>
        </p:nvPicPr>
        <p:blipFill>
          <a:blip r:embed="rId2" cstate="print"/>
          <a:srcRect/>
          <a:stretch>
            <a:fillRect/>
          </a:stretch>
        </p:blipFill>
        <p:spPr bwMode="auto">
          <a:xfrm>
            <a:off x="2434105" y="1700808"/>
            <a:ext cx="5111183" cy="4403734"/>
          </a:xfrm>
          <a:prstGeom prst="rect">
            <a:avLst/>
          </a:prstGeom>
          <a:noFill/>
          <a:ln w="9525">
            <a:noFill/>
            <a:miter lim="800000"/>
            <a:headEnd/>
            <a:tailEnd/>
          </a:ln>
        </p:spPr>
      </p:pic>
    </p:spTree>
    <p:extLst>
      <p:ext uri="{BB962C8B-B14F-4D97-AF65-F5344CB8AC3E}">
        <p14:creationId xmlns:p14="http://schemas.microsoft.com/office/powerpoint/2010/main" val="2248491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pl-PL" sz="3600" dirty="0" err="1"/>
              <a:t>Text</a:t>
            </a:r>
            <a:r>
              <a:rPr lang="pl-PL" sz="3600" dirty="0"/>
              <a:t> </a:t>
            </a:r>
            <a:r>
              <a:rPr lang="pl-PL" sz="3600" dirty="0" err="1"/>
              <a:t>mining</a:t>
            </a:r>
            <a:endParaRPr lang="en-AU" sz="3600" dirty="0"/>
          </a:p>
        </p:txBody>
      </p:sp>
      <p:sp>
        <p:nvSpPr>
          <p:cNvPr id="3" name="TextBox 2">
            <a:extLst>
              <a:ext uri="{FF2B5EF4-FFF2-40B4-BE49-F238E27FC236}">
                <a16:creationId xmlns:a16="http://schemas.microsoft.com/office/drawing/2014/main" id="{6B155D7B-8393-8B4C-B169-8E7CE649AE41}"/>
              </a:ext>
            </a:extLst>
          </p:cNvPr>
          <p:cNvSpPr txBox="1"/>
          <p:nvPr/>
        </p:nvSpPr>
        <p:spPr>
          <a:xfrm>
            <a:off x="770233" y="2026363"/>
            <a:ext cx="3966744" cy="1200329"/>
          </a:xfrm>
          <a:prstGeom prst="rect">
            <a:avLst/>
          </a:prstGeom>
          <a:noFill/>
        </p:spPr>
        <p:txBody>
          <a:bodyPr wrap="square" rtlCol="0">
            <a:spAutoFit/>
          </a:bodyPr>
          <a:lstStyle/>
          <a:p>
            <a:pPr algn="just"/>
            <a:r>
              <a:rPr lang="en-GB" b="1" dirty="0"/>
              <a:t>Text mining</a:t>
            </a:r>
            <a:r>
              <a:rPr lang="en-GB" dirty="0"/>
              <a:t>, also called text data mining, roughly equivalent to text analysis, is the process of getting high-quality information from text. </a:t>
            </a:r>
            <a:endParaRPr lang="en-PL" dirty="0"/>
          </a:p>
        </p:txBody>
      </p:sp>
      <p:pic>
        <p:nvPicPr>
          <p:cNvPr id="4" name="Picture 2">
            <a:extLst>
              <a:ext uri="{FF2B5EF4-FFF2-40B4-BE49-F238E27FC236}">
                <a16:creationId xmlns:a16="http://schemas.microsoft.com/office/drawing/2014/main" id="{A64324AB-D398-FB4D-9DDF-772A37999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697" y="2021217"/>
            <a:ext cx="4182767" cy="40000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8EA4267-1861-B640-BAF4-4278FDDFBFA2}"/>
              </a:ext>
            </a:extLst>
          </p:cNvPr>
          <p:cNvPicPr>
            <a:picLocks noChangeAspect="1"/>
          </p:cNvPicPr>
          <p:nvPr/>
        </p:nvPicPr>
        <p:blipFill>
          <a:blip r:embed="rId4"/>
          <a:stretch>
            <a:fillRect/>
          </a:stretch>
        </p:blipFill>
        <p:spPr>
          <a:xfrm>
            <a:off x="1208584" y="3581923"/>
            <a:ext cx="3251200" cy="2438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pl-PL" sz="3600" dirty="0" err="1"/>
              <a:t>Why</a:t>
            </a:r>
            <a:r>
              <a:rPr lang="pl-PL" sz="3600" dirty="0"/>
              <a:t>?</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18</a:t>
            </a:fld>
            <a:endParaRPr lang="en-AU" dirty="0"/>
          </a:p>
        </p:txBody>
      </p:sp>
      <p:sp>
        <p:nvSpPr>
          <p:cNvPr id="2" name="TextBox 1">
            <a:extLst>
              <a:ext uri="{FF2B5EF4-FFF2-40B4-BE49-F238E27FC236}">
                <a16:creationId xmlns:a16="http://schemas.microsoft.com/office/drawing/2014/main" id="{C45B3698-BAEE-0E4E-9BCD-5B7929B7DDF8}"/>
              </a:ext>
            </a:extLst>
          </p:cNvPr>
          <p:cNvSpPr txBox="1"/>
          <p:nvPr/>
        </p:nvSpPr>
        <p:spPr>
          <a:xfrm>
            <a:off x="992560" y="1969191"/>
            <a:ext cx="7641057" cy="646331"/>
          </a:xfrm>
          <a:prstGeom prst="rect">
            <a:avLst/>
          </a:prstGeom>
          <a:noFill/>
        </p:spPr>
        <p:txBody>
          <a:bodyPr wrap="square" rtlCol="0">
            <a:spAutoFit/>
          </a:bodyPr>
          <a:lstStyle/>
          <a:p>
            <a:pPr algn="just"/>
            <a:r>
              <a:rPr lang="en-GB" dirty="0"/>
              <a:t>According to many studies (including Oracle) - the vast majority of data has an unstructured form (images, texts, videos, etc.). </a:t>
            </a:r>
            <a:endParaRPr lang="en-PL" dirty="0"/>
          </a:p>
        </p:txBody>
      </p:sp>
      <p:pic>
        <p:nvPicPr>
          <p:cNvPr id="3" name="Picture 2" descr="What is Structured Data vs. Unstructured Data?">
            <a:extLst>
              <a:ext uri="{FF2B5EF4-FFF2-40B4-BE49-F238E27FC236}">
                <a16:creationId xmlns:a16="http://schemas.microsoft.com/office/drawing/2014/main" id="{63B7C8B1-8EE1-AE47-B2B2-0DB786074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3625" y="2681398"/>
            <a:ext cx="6178748" cy="33398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50A4E2E-148B-1645-BD4A-B9A799E51DF7}"/>
              </a:ext>
            </a:extLst>
          </p:cNvPr>
          <p:cNvSpPr/>
          <p:nvPr/>
        </p:nvSpPr>
        <p:spPr>
          <a:xfrm>
            <a:off x="7050098" y="6032321"/>
            <a:ext cx="1143262" cy="276999"/>
          </a:xfrm>
          <a:prstGeom prst="rect">
            <a:avLst/>
          </a:prstGeom>
        </p:spPr>
        <p:txBody>
          <a:bodyPr wrap="none">
            <a:spAutoFit/>
          </a:bodyPr>
          <a:lstStyle/>
          <a:p>
            <a:r>
              <a:rPr lang="en-PL" sz="1200" dirty="0"/>
              <a:t>http://idc.com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pl-PL" sz="3600" dirty="0" err="1"/>
              <a:t>Sources</a:t>
            </a:r>
            <a:r>
              <a:rPr lang="pl-PL" sz="3600" dirty="0"/>
              <a:t> of </a:t>
            </a:r>
            <a:r>
              <a:rPr lang="pl-PL" sz="3600" dirty="0" err="1"/>
              <a:t>text</a:t>
            </a:r>
            <a:r>
              <a:rPr lang="pl-PL" sz="3600" dirty="0"/>
              <a:t> data</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19</a:t>
            </a:fld>
            <a:endParaRPr lang="en-AU" dirty="0"/>
          </a:p>
        </p:txBody>
      </p:sp>
      <p:sp>
        <p:nvSpPr>
          <p:cNvPr id="7" name="Content Placeholder 13">
            <a:extLst>
              <a:ext uri="{FF2B5EF4-FFF2-40B4-BE49-F238E27FC236}">
                <a16:creationId xmlns:a16="http://schemas.microsoft.com/office/drawing/2014/main" id="{0E2050E3-F99B-CC4F-BEB4-CDD2FBEEBD36}"/>
              </a:ext>
            </a:extLst>
          </p:cNvPr>
          <p:cNvSpPr>
            <a:spLocks noGrp="1"/>
          </p:cNvSpPr>
          <p:nvPr>
            <p:ph idx="1"/>
          </p:nvPr>
        </p:nvSpPr>
        <p:spPr>
          <a:xfrm>
            <a:off x="704528" y="1988840"/>
            <a:ext cx="8424936" cy="4104456"/>
          </a:xfrm>
        </p:spPr>
        <p:txBody>
          <a:bodyPr>
            <a:normAutofit fontScale="92500" lnSpcReduction="20000"/>
          </a:bodyPr>
          <a:lstStyle/>
          <a:p>
            <a:pPr>
              <a:buFontTx/>
              <a:buChar char="-"/>
            </a:pPr>
            <a:r>
              <a:rPr lang="en-GB" dirty="0"/>
              <a:t>websites </a:t>
            </a:r>
          </a:p>
          <a:p>
            <a:pPr>
              <a:buFontTx/>
              <a:buChar char="-"/>
            </a:pPr>
            <a:r>
              <a:rPr lang="en-GB" dirty="0"/>
              <a:t>e-mail </a:t>
            </a:r>
          </a:p>
          <a:p>
            <a:pPr>
              <a:buFontTx/>
              <a:buChar char="-"/>
            </a:pPr>
            <a:r>
              <a:rPr lang="en-GB" dirty="0"/>
              <a:t>medical records </a:t>
            </a:r>
          </a:p>
          <a:p>
            <a:pPr>
              <a:buFontTx/>
              <a:buChar char="-"/>
            </a:pPr>
            <a:r>
              <a:rPr lang="en-GB" dirty="0"/>
              <a:t>customer surveys </a:t>
            </a:r>
          </a:p>
          <a:p>
            <a:pPr>
              <a:buFontTx/>
              <a:buChar char="-"/>
            </a:pPr>
            <a:r>
              <a:rPr lang="en-GB" dirty="0"/>
              <a:t>incident reports </a:t>
            </a:r>
          </a:p>
          <a:p>
            <a:pPr>
              <a:buFontTx/>
              <a:buChar char="-"/>
            </a:pPr>
            <a:r>
              <a:rPr lang="en-GB" dirty="0"/>
              <a:t>drug interaction reports </a:t>
            </a:r>
          </a:p>
          <a:p>
            <a:pPr>
              <a:buFontTx/>
              <a:buChar char="-"/>
            </a:pPr>
            <a:r>
              <a:rPr lang="en-GB" dirty="0"/>
              <a:t>messages </a:t>
            </a:r>
          </a:p>
          <a:p>
            <a:pPr>
              <a:buFontTx/>
              <a:buChar char="-"/>
            </a:pPr>
            <a:r>
              <a:rPr lang="en-GB" dirty="0"/>
              <a:t>less obvious: product descriptions, baskets, DNA sequences </a:t>
            </a:r>
            <a:endParaRPr lang="pl-P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What is a recommender system?</a:t>
            </a:r>
            <a:endParaRPr lang="en-AU" sz="3600" dirty="0"/>
          </a:p>
        </p:txBody>
      </p:sp>
      <p:sp>
        <p:nvSpPr>
          <p:cNvPr id="6147" name="Espace réservé du contenu 2"/>
          <p:cNvSpPr>
            <a:spLocks noGrp="1"/>
          </p:cNvSpPr>
          <p:nvPr>
            <p:ph idx="1"/>
          </p:nvPr>
        </p:nvSpPr>
        <p:spPr>
          <a:xfrm>
            <a:off x="803121" y="1988840"/>
            <a:ext cx="8038311" cy="1152128"/>
          </a:xfrm>
        </p:spPr>
        <p:txBody>
          <a:bodyPr/>
          <a:lstStyle/>
          <a:p>
            <a:pPr marL="0" indent="0" eaLnBrk="1" hangingPunct="1">
              <a:buNone/>
            </a:pPr>
            <a:r>
              <a:rPr lang="en-US" sz="2000" b="1" dirty="0"/>
              <a:t>By a recommender system </a:t>
            </a:r>
            <a:r>
              <a:rPr lang="en-US" sz="2000" dirty="0"/>
              <a:t>we understand a system which from a broad range of options presents the users only those who fit their needs.</a:t>
            </a:r>
            <a:endParaRPr lang="pl-PL" sz="2000" dirty="0"/>
          </a:p>
          <a:p>
            <a:pPr marL="457200" indent="-457200" eaLnBrk="1" hangingPunct="1">
              <a:buNone/>
            </a:pPr>
            <a:endParaRPr lang="en-US" sz="2000" dirty="0"/>
          </a:p>
          <a:p>
            <a:pPr marL="457200" indent="-457200" eaLnBrk="1" hangingPunct="1">
              <a:buNone/>
            </a:pPr>
            <a:endParaRPr lang="pl-PL" sz="2000" dirty="0"/>
          </a:p>
          <a:p>
            <a:pPr marL="441325" indent="-441325" eaLnBrk="1" hangingPunct="1">
              <a:buNone/>
            </a:pPr>
            <a:r>
              <a:rPr lang="en-US" sz="2000" dirty="0"/>
              <a:t>Examples known from the Internet</a:t>
            </a:r>
            <a:r>
              <a:rPr lang="pl-PL" sz="2000" dirty="0"/>
              <a:t>:</a:t>
            </a:r>
          </a:p>
          <a:p>
            <a:pPr marL="441325" indent="-441325" eaLnBrk="1" hangingPunct="1">
              <a:buNone/>
            </a:pPr>
            <a:endParaRPr lang="pl-PL" sz="2000" dirty="0"/>
          </a:p>
          <a:p>
            <a:pPr marL="441325" indent="-441325" eaLnBrk="1" hangingPunct="1"/>
            <a:endParaRPr lang="pl-PL" sz="2000" dirty="0"/>
          </a:p>
          <a:p>
            <a:pPr marL="0" indent="0" eaLnBrk="1" hangingPunct="1">
              <a:buNone/>
            </a:pPr>
            <a:endParaRPr lang="pl-PL" sz="20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2</a:t>
            </a:fld>
            <a:endParaRPr lang="en-AU" dirty="0"/>
          </a:p>
        </p:txBody>
      </p:sp>
      <p:pic>
        <p:nvPicPr>
          <p:cNvPr id="186370" name="Picture 2"/>
          <p:cNvPicPr>
            <a:picLocks noChangeAspect="1" noChangeArrowheads="1"/>
          </p:cNvPicPr>
          <p:nvPr/>
        </p:nvPicPr>
        <p:blipFill>
          <a:blip r:embed="rId2" cstate="print"/>
          <a:srcRect/>
          <a:stretch>
            <a:fillRect/>
          </a:stretch>
        </p:blipFill>
        <p:spPr bwMode="auto">
          <a:xfrm>
            <a:off x="3368824" y="4034001"/>
            <a:ext cx="2016224" cy="720080"/>
          </a:xfrm>
          <a:prstGeom prst="rect">
            <a:avLst/>
          </a:prstGeom>
          <a:noFill/>
          <a:ln w="9525">
            <a:noFill/>
            <a:miter lim="800000"/>
            <a:headEnd/>
            <a:tailEnd/>
          </a:ln>
        </p:spPr>
      </p:pic>
      <p:pic>
        <p:nvPicPr>
          <p:cNvPr id="186371" name="Picture 3"/>
          <p:cNvPicPr>
            <a:picLocks noChangeAspect="1" noChangeArrowheads="1"/>
          </p:cNvPicPr>
          <p:nvPr/>
        </p:nvPicPr>
        <p:blipFill>
          <a:blip r:embed="rId3" cstate="print"/>
          <a:srcRect t="28193" b="31827"/>
          <a:stretch>
            <a:fillRect/>
          </a:stretch>
        </p:blipFill>
        <p:spPr bwMode="auto">
          <a:xfrm>
            <a:off x="1064569" y="4034002"/>
            <a:ext cx="1893742" cy="720080"/>
          </a:xfrm>
          <a:prstGeom prst="rect">
            <a:avLst/>
          </a:prstGeom>
          <a:noFill/>
          <a:ln w="9525">
            <a:noFill/>
            <a:miter lim="800000"/>
            <a:headEnd/>
            <a:tailEnd/>
          </a:ln>
        </p:spPr>
      </p:pic>
      <p:pic>
        <p:nvPicPr>
          <p:cNvPr id="186373" name="Picture 5"/>
          <p:cNvPicPr>
            <a:picLocks noChangeAspect="1" noChangeArrowheads="1"/>
          </p:cNvPicPr>
          <p:nvPr/>
        </p:nvPicPr>
        <p:blipFill>
          <a:blip r:embed="rId4" cstate="print"/>
          <a:srcRect/>
          <a:stretch>
            <a:fillRect/>
          </a:stretch>
        </p:blipFill>
        <p:spPr bwMode="auto">
          <a:xfrm>
            <a:off x="5745088" y="4034001"/>
            <a:ext cx="1872207" cy="720080"/>
          </a:xfrm>
          <a:prstGeom prst="rect">
            <a:avLst/>
          </a:prstGeom>
          <a:noFill/>
          <a:ln w="9525">
            <a:noFill/>
            <a:miter lim="800000"/>
            <a:headEnd/>
            <a:tailEnd/>
          </a:ln>
        </p:spPr>
      </p:pic>
      <p:pic>
        <p:nvPicPr>
          <p:cNvPr id="186374" name="Picture 6"/>
          <p:cNvPicPr>
            <a:picLocks noChangeAspect="1" noChangeArrowheads="1"/>
          </p:cNvPicPr>
          <p:nvPr/>
        </p:nvPicPr>
        <p:blipFill>
          <a:blip r:embed="rId5" cstate="print"/>
          <a:srcRect/>
          <a:stretch>
            <a:fillRect/>
          </a:stretch>
        </p:blipFill>
        <p:spPr bwMode="auto">
          <a:xfrm>
            <a:off x="3368825" y="4970106"/>
            <a:ext cx="2016224" cy="763150"/>
          </a:xfrm>
          <a:prstGeom prst="rect">
            <a:avLst/>
          </a:prstGeom>
          <a:noFill/>
          <a:ln w="9525">
            <a:noFill/>
            <a:miter lim="800000"/>
            <a:headEnd/>
            <a:tailEnd/>
          </a:ln>
        </p:spPr>
      </p:pic>
      <p:pic>
        <p:nvPicPr>
          <p:cNvPr id="186375" name="Picture 7"/>
          <p:cNvPicPr>
            <a:picLocks noChangeAspect="1" noChangeArrowheads="1"/>
          </p:cNvPicPr>
          <p:nvPr/>
        </p:nvPicPr>
        <p:blipFill>
          <a:blip r:embed="rId6" cstate="print"/>
          <a:srcRect/>
          <a:stretch>
            <a:fillRect/>
          </a:stretch>
        </p:blipFill>
        <p:spPr bwMode="auto">
          <a:xfrm>
            <a:off x="5745089" y="4970105"/>
            <a:ext cx="1863390" cy="747608"/>
          </a:xfrm>
          <a:prstGeom prst="rect">
            <a:avLst/>
          </a:prstGeom>
          <a:noFill/>
          <a:ln w="9525">
            <a:noFill/>
            <a:miter lim="800000"/>
            <a:headEnd/>
            <a:tailEnd/>
          </a:ln>
        </p:spPr>
      </p:pic>
      <p:pic>
        <p:nvPicPr>
          <p:cNvPr id="186376" name="Picture 8"/>
          <p:cNvPicPr>
            <a:picLocks noChangeAspect="1" noChangeArrowheads="1"/>
          </p:cNvPicPr>
          <p:nvPr/>
        </p:nvPicPr>
        <p:blipFill>
          <a:blip r:embed="rId7" cstate="print"/>
          <a:srcRect/>
          <a:stretch>
            <a:fillRect/>
          </a:stretch>
        </p:blipFill>
        <p:spPr bwMode="auto">
          <a:xfrm>
            <a:off x="1064568" y="4970105"/>
            <a:ext cx="1872208" cy="726067"/>
          </a:xfrm>
          <a:prstGeom prst="rect">
            <a:avLst/>
          </a:prstGeom>
          <a:noFill/>
          <a:ln w="9525">
            <a:noFill/>
            <a:miter lim="800000"/>
            <a:headEnd/>
            <a:tailEnd/>
          </a:ln>
        </p:spPr>
      </p:pic>
    </p:spTree>
    <p:extLst>
      <p:ext uri="{BB962C8B-B14F-4D97-AF65-F5344CB8AC3E}">
        <p14:creationId xmlns:p14="http://schemas.microsoft.com/office/powerpoint/2010/main" val="3946646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pl-PL" sz="3600" dirty="0" err="1"/>
              <a:t>Typical</a:t>
            </a:r>
            <a:r>
              <a:rPr lang="pl-PL" sz="3600" dirty="0"/>
              <a:t> data </a:t>
            </a:r>
            <a:r>
              <a:rPr lang="pl-PL" sz="3600" dirty="0" err="1"/>
              <a:t>mining</a:t>
            </a:r>
            <a:r>
              <a:rPr lang="pl-PL" sz="3600" dirty="0"/>
              <a:t> </a:t>
            </a:r>
            <a:r>
              <a:rPr lang="pl-PL" sz="3600" dirty="0" err="1"/>
              <a:t>problems</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20</a:t>
            </a:fld>
            <a:endParaRPr lang="en-AU" dirty="0"/>
          </a:p>
        </p:txBody>
      </p:sp>
      <p:sp>
        <p:nvSpPr>
          <p:cNvPr id="5" name="Content Placeholder 13">
            <a:extLst>
              <a:ext uri="{FF2B5EF4-FFF2-40B4-BE49-F238E27FC236}">
                <a16:creationId xmlns:a16="http://schemas.microsoft.com/office/drawing/2014/main" id="{CE073B5B-3F55-EF4F-911A-18FE286ABE7F}"/>
              </a:ext>
            </a:extLst>
          </p:cNvPr>
          <p:cNvSpPr>
            <a:spLocks noGrp="1"/>
          </p:cNvSpPr>
          <p:nvPr>
            <p:ph idx="1"/>
          </p:nvPr>
        </p:nvSpPr>
        <p:spPr>
          <a:xfrm>
            <a:off x="704528" y="1988840"/>
            <a:ext cx="8424936" cy="4104456"/>
          </a:xfrm>
        </p:spPr>
        <p:txBody>
          <a:bodyPr>
            <a:normAutofit lnSpcReduction="10000"/>
          </a:bodyPr>
          <a:lstStyle/>
          <a:p>
            <a:pPr marL="0" indent="0">
              <a:buNone/>
            </a:pPr>
            <a:r>
              <a:rPr lang="pl-PL" b="1" dirty="0"/>
              <a:t>1. Analysis of single </a:t>
            </a:r>
            <a:r>
              <a:rPr lang="pl-PL" b="1" dirty="0" err="1"/>
              <a:t>document</a:t>
            </a:r>
            <a:endParaRPr lang="pl-PL" b="1" dirty="0"/>
          </a:p>
          <a:p>
            <a:pPr marL="0" indent="0">
              <a:buNone/>
            </a:pPr>
            <a:r>
              <a:rPr lang="en-GB" dirty="0"/>
              <a:t>Information is obtained from the content of a single document, e.g. sentiment analysis, summaries generation. </a:t>
            </a:r>
          </a:p>
          <a:p>
            <a:pPr marL="0" indent="0">
              <a:buNone/>
            </a:pPr>
            <a:r>
              <a:rPr lang="pl-PL" b="1" dirty="0"/>
              <a:t>2. Analysis of </a:t>
            </a:r>
            <a:r>
              <a:rPr lang="pl-PL" b="1" dirty="0" err="1"/>
              <a:t>sets</a:t>
            </a:r>
            <a:r>
              <a:rPr lang="pl-PL" b="1" dirty="0"/>
              <a:t> of </a:t>
            </a:r>
            <a:r>
              <a:rPr lang="pl-PL" b="1" dirty="0" err="1"/>
              <a:t>documents</a:t>
            </a:r>
            <a:endParaRPr lang="pl-PL" b="1" dirty="0"/>
          </a:p>
          <a:p>
            <a:pPr marL="0" indent="0">
              <a:buNone/>
            </a:pPr>
            <a:r>
              <a:rPr lang="en-GB" dirty="0"/>
              <a:t>Extracting information is based on a collection of texts - e.g. by categorizing them, detecting non-standard texts, attribution, etc. </a:t>
            </a:r>
            <a:endParaRPr lang="pl-PL" dirty="0"/>
          </a:p>
        </p:txBody>
      </p:sp>
    </p:spTree>
    <p:extLst>
      <p:ext uri="{BB962C8B-B14F-4D97-AF65-F5344CB8AC3E}">
        <p14:creationId xmlns:p14="http://schemas.microsoft.com/office/powerpoint/2010/main" val="3442208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Content Placeholder 13">
            <a:extLst>
              <a:ext uri="{FF2B5EF4-FFF2-40B4-BE49-F238E27FC236}">
                <a16:creationId xmlns:a16="http://schemas.microsoft.com/office/drawing/2014/main" id="{90D70A60-724D-BB40-8B71-F223E6102EE5}"/>
              </a:ext>
            </a:extLst>
          </p:cNvPr>
          <p:cNvSpPr>
            <a:spLocks noGrp="1"/>
          </p:cNvSpPr>
          <p:nvPr>
            <p:ph idx="1"/>
          </p:nvPr>
        </p:nvSpPr>
        <p:spPr>
          <a:xfrm>
            <a:off x="704527" y="1988840"/>
            <a:ext cx="8465303" cy="2664296"/>
          </a:xfrm>
        </p:spPr>
        <p:txBody>
          <a:bodyPr>
            <a:normAutofit/>
          </a:bodyPr>
          <a:lstStyle/>
          <a:p>
            <a:pPr marL="0" indent="0">
              <a:buNone/>
            </a:pPr>
            <a:r>
              <a:rPr lang="pl-PL" sz="2000" dirty="0" err="1"/>
              <a:t>Simplest</a:t>
            </a:r>
            <a:r>
              <a:rPr lang="pl-PL" sz="2000" dirty="0"/>
              <a:t> </a:t>
            </a:r>
            <a:r>
              <a:rPr lang="pl-PL" sz="2000" dirty="0" err="1"/>
              <a:t>representation</a:t>
            </a:r>
            <a:r>
              <a:rPr lang="pl-PL" sz="2000" dirty="0"/>
              <a:t> – </a:t>
            </a:r>
            <a:r>
              <a:rPr lang="pl-PL" sz="2000" dirty="0" err="1"/>
              <a:t>binary</a:t>
            </a:r>
            <a:r>
              <a:rPr lang="pl-PL" sz="2000" dirty="0"/>
              <a:t> </a:t>
            </a:r>
            <a:r>
              <a:rPr lang="pl-PL" sz="2000" dirty="0" err="1"/>
              <a:t>word</a:t>
            </a:r>
            <a:r>
              <a:rPr lang="pl-PL" sz="2000" dirty="0"/>
              <a:t> </a:t>
            </a:r>
            <a:r>
              <a:rPr lang="pl-PL" sz="2000" dirty="0" err="1"/>
              <a:t>incidence</a:t>
            </a:r>
            <a:r>
              <a:rPr lang="pl-PL" sz="2000" dirty="0"/>
              <a:t> matrix</a:t>
            </a:r>
          </a:p>
        </p:txBody>
      </p:sp>
      <p:sp>
        <p:nvSpPr>
          <p:cNvPr id="6146" name="Titre 1"/>
          <p:cNvSpPr>
            <a:spLocks noGrp="1"/>
          </p:cNvSpPr>
          <p:nvPr>
            <p:ph type="title"/>
          </p:nvPr>
        </p:nvSpPr>
        <p:spPr>
          <a:xfrm>
            <a:off x="495300" y="655638"/>
            <a:ext cx="8915400" cy="963612"/>
          </a:xfrm>
        </p:spPr>
        <p:txBody>
          <a:bodyPr/>
          <a:lstStyle/>
          <a:p>
            <a:pPr eaLnBrk="1" hangingPunct="1"/>
            <a:r>
              <a:rPr lang="pl-PL" sz="2800" dirty="0" err="1"/>
              <a:t>Quantitative</a:t>
            </a:r>
            <a:r>
              <a:rPr lang="pl-PL" sz="2800" dirty="0"/>
              <a:t> </a:t>
            </a:r>
            <a:r>
              <a:rPr lang="pl-PL" sz="2800" dirty="0" err="1"/>
              <a:t>document</a:t>
            </a:r>
            <a:r>
              <a:rPr lang="pl-PL" sz="2800" dirty="0"/>
              <a:t> </a:t>
            </a:r>
            <a:r>
              <a:rPr lang="pl-PL" sz="2800" dirty="0" err="1"/>
              <a:t>representation</a:t>
            </a:r>
            <a:endParaRPr lang="en-AU" sz="28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21</a:t>
            </a:fld>
            <a:endParaRPr lang="en-AU" dirty="0"/>
          </a:p>
        </p:txBody>
      </p:sp>
      <p:graphicFrame>
        <p:nvGraphicFramePr>
          <p:cNvPr id="8" name="Group 110">
            <a:extLst>
              <a:ext uri="{FF2B5EF4-FFF2-40B4-BE49-F238E27FC236}">
                <a16:creationId xmlns:a16="http://schemas.microsoft.com/office/drawing/2014/main" id="{AA2F696A-4D8F-D94C-A143-79F569FA9E18}"/>
              </a:ext>
            </a:extLst>
          </p:cNvPr>
          <p:cNvGraphicFramePr>
            <a:graphicFrameLocks noGrp="1"/>
          </p:cNvGraphicFramePr>
          <p:nvPr>
            <p:extLst>
              <p:ext uri="{D42A27DB-BD31-4B8C-83A1-F6EECF244321}">
                <p14:modId xmlns:p14="http://schemas.microsoft.com/office/powerpoint/2010/main" val="2351682610"/>
              </p:ext>
            </p:extLst>
          </p:nvPr>
        </p:nvGraphicFramePr>
        <p:xfrm>
          <a:off x="1263703" y="2564904"/>
          <a:ext cx="7346950" cy="3352800"/>
        </p:xfrm>
        <a:graphic>
          <a:graphicData uri="http://schemas.openxmlformats.org/drawingml/2006/table">
            <a:tbl>
              <a:tblPr/>
              <a:tblGrid>
                <a:gridCol w="1050925">
                  <a:extLst>
                    <a:ext uri="{9D8B030D-6E8A-4147-A177-3AD203B41FA5}">
                      <a16:colId xmlns:a16="http://schemas.microsoft.com/office/drawing/2014/main" val="20000"/>
                    </a:ext>
                  </a:extLst>
                </a:gridCol>
                <a:gridCol w="1049338">
                  <a:extLst>
                    <a:ext uri="{9D8B030D-6E8A-4147-A177-3AD203B41FA5}">
                      <a16:colId xmlns:a16="http://schemas.microsoft.com/office/drawing/2014/main" val="20001"/>
                    </a:ext>
                  </a:extLst>
                </a:gridCol>
                <a:gridCol w="1049337">
                  <a:extLst>
                    <a:ext uri="{9D8B030D-6E8A-4147-A177-3AD203B41FA5}">
                      <a16:colId xmlns:a16="http://schemas.microsoft.com/office/drawing/2014/main" val="20002"/>
                    </a:ext>
                  </a:extLst>
                </a:gridCol>
                <a:gridCol w="1047750">
                  <a:extLst>
                    <a:ext uri="{9D8B030D-6E8A-4147-A177-3AD203B41FA5}">
                      <a16:colId xmlns:a16="http://schemas.microsoft.com/office/drawing/2014/main" val="20003"/>
                    </a:ext>
                  </a:extLst>
                </a:gridCol>
                <a:gridCol w="1049338">
                  <a:extLst>
                    <a:ext uri="{9D8B030D-6E8A-4147-A177-3AD203B41FA5}">
                      <a16:colId xmlns:a16="http://schemas.microsoft.com/office/drawing/2014/main" val="20004"/>
                    </a:ext>
                  </a:extLst>
                </a:gridCol>
                <a:gridCol w="1049337">
                  <a:extLst>
                    <a:ext uri="{9D8B030D-6E8A-4147-A177-3AD203B41FA5}">
                      <a16:colId xmlns:a16="http://schemas.microsoft.com/office/drawing/2014/main" val="20005"/>
                    </a:ext>
                  </a:extLst>
                </a:gridCol>
                <a:gridCol w="1050925">
                  <a:extLst>
                    <a:ext uri="{9D8B030D-6E8A-4147-A177-3AD203B41FA5}">
                      <a16:colId xmlns:a16="http://schemas.microsoft.com/office/drawing/2014/main" val="20006"/>
                    </a:ext>
                  </a:extLst>
                </a:gridCol>
              </a:tblGrid>
              <a:tr h="288925">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Chili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Chair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Mat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Mouse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Bike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Toy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2250">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D1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0663">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D2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2250">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D3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0663">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D4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22250">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D5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0663">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D6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22250">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D7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20663">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D8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22250">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D9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20663">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D10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108809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Content Placeholder 13">
            <a:extLst>
              <a:ext uri="{FF2B5EF4-FFF2-40B4-BE49-F238E27FC236}">
                <a16:creationId xmlns:a16="http://schemas.microsoft.com/office/drawing/2014/main" id="{90D70A60-724D-BB40-8B71-F223E6102EE5}"/>
              </a:ext>
            </a:extLst>
          </p:cNvPr>
          <p:cNvSpPr>
            <a:spLocks noGrp="1"/>
          </p:cNvSpPr>
          <p:nvPr>
            <p:ph idx="1"/>
          </p:nvPr>
        </p:nvSpPr>
        <p:spPr>
          <a:xfrm>
            <a:off x="704527" y="1988840"/>
            <a:ext cx="8465303" cy="2664296"/>
          </a:xfrm>
        </p:spPr>
        <p:txBody>
          <a:bodyPr>
            <a:normAutofit/>
          </a:bodyPr>
          <a:lstStyle/>
          <a:p>
            <a:pPr marL="0" indent="0">
              <a:buNone/>
            </a:pPr>
            <a:r>
              <a:rPr lang="pl-PL" sz="2000" dirty="0"/>
              <a:t>It </a:t>
            </a:r>
            <a:r>
              <a:rPr lang="pl-PL" sz="2000" dirty="0" err="1"/>
              <a:t>can</a:t>
            </a:r>
            <a:r>
              <a:rPr lang="pl-PL" sz="2000" dirty="0"/>
              <a:t> be </a:t>
            </a:r>
            <a:r>
              <a:rPr lang="pl-PL" sz="2000" dirty="0" err="1"/>
              <a:t>extended</a:t>
            </a:r>
            <a:r>
              <a:rPr lang="pl-PL" sz="2000" dirty="0"/>
              <a:t> to term </a:t>
            </a:r>
            <a:r>
              <a:rPr lang="pl-PL" sz="2000" dirty="0" err="1"/>
              <a:t>frequency</a:t>
            </a:r>
            <a:r>
              <a:rPr lang="pl-PL" sz="2000" dirty="0"/>
              <a:t> (TF), </a:t>
            </a:r>
            <a:r>
              <a:rPr lang="pl-PL" sz="2000" dirty="0" err="1"/>
              <a:t>known</a:t>
            </a:r>
            <a:r>
              <a:rPr lang="pl-PL" sz="2000" dirty="0"/>
              <a:t> </a:t>
            </a:r>
            <a:r>
              <a:rPr lang="pl-PL" sz="2000" dirty="0" err="1"/>
              <a:t>also</a:t>
            </a:r>
            <a:r>
              <a:rPr lang="pl-PL" sz="2000" dirty="0"/>
              <a:t> as </a:t>
            </a:r>
            <a:r>
              <a:rPr lang="pl-PL" sz="2000" dirty="0" err="1"/>
              <a:t>bag</a:t>
            </a:r>
            <a:r>
              <a:rPr lang="pl-PL" sz="2000" dirty="0"/>
              <a:t>-of-</a:t>
            </a:r>
            <a:r>
              <a:rPr lang="pl-PL" sz="2000" dirty="0" err="1"/>
              <a:t>words</a:t>
            </a:r>
            <a:r>
              <a:rPr lang="pl-PL" sz="2000" dirty="0"/>
              <a:t>.</a:t>
            </a:r>
          </a:p>
        </p:txBody>
      </p:sp>
      <p:sp>
        <p:nvSpPr>
          <p:cNvPr id="6146" name="Titre 1"/>
          <p:cNvSpPr>
            <a:spLocks noGrp="1"/>
          </p:cNvSpPr>
          <p:nvPr>
            <p:ph type="title"/>
          </p:nvPr>
        </p:nvSpPr>
        <p:spPr>
          <a:xfrm>
            <a:off x="495300" y="655638"/>
            <a:ext cx="8915400" cy="963612"/>
          </a:xfrm>
        </p:spPr>
        <p:txBody>
          <a:bodyPr/>
          <a:lstStyle/>
          <a:p>
            <a:pPr eaLnBrk="1" hangingPunct="1"/>
            <a:r>
              <a:rPr lang="pl-PL" sz="2800" dirty="0" err="1"/>
              <a:t>Quantitative</a:t>
            </a:r>
            <a:r>
              <a:rPr lang="pl-PL" sz="2800" dirty="0"/>
              <a:t> </a:t>
            </a:r>
            <a:r>
              <a:rPr lang="pl-PL" sz="2800" dirty="0" err="1"/>
              <a:t>document</a:t>
            </a:r>
            <a:r>
              <a:rPr lang="pl-PL" sz="2800" dirty="0"/>
              <a:t> </a:t>
            </a:r>
            <a:r>
              <a:rPr lang="pl-PL" sz="2800" dirty="0" err="1"/>
              <a:t>representation</a:t>
            </a:r>
            <a:endParaRPr lang="en-AU" sz="28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22</a:t>
            </a:fld>
            <a:endParaRPr lang="en-AU" dirty="0"/>
          </a:p>
        </p:txBody>
      </p:sp>
      <p:graphicFrame>
        <p:nvGraphicFramePr>
          <p:cNvPr id="8" name="Group 110">
            <a:extLst>
              <a:ext uri="{FF2B5EF4-FFF2-40B4-BE49-F238E27FC236}">
                <a16:creationId xmlns:a16="http://schemas.microsoft.com/office/drawing/2014/main" id="{AA2F696A-4D8F-D94C-A143-79F569FA9E18}"/>
              </a:ext>
            </a:extLst>
          </p:cNvPr>
          <p:cNvGraphicFramePr>
            <a:graphicFrameLocks noGrp="1"/>
          </p:cNvGraphicFramePr>
          <p:nvPr>
            <p:extLst>
              <p:ext uri="{D42A27DB-BD31-4B8C-83A1-F6EECF244321}">
                <p14:modId xmlns:p14="http://schemas.microsoft.com/office/powerpoint/2010/main" val="1123597263"/>
              </p:ext>
            </p:extLst>
          </p:nvPr>
        </p:nvGraphicFramePr>
        <p:xfrm>
          <a:off x="1263703" y="2564904"/>
          <a:ext cx="7346950" cy="3352800"/>
        </p:xfrm>
        <a:graphic>
          <a:graphicData uri="http://schemas.openxmlformats.org/drawingml/2006/table">
            <a:tbl>
              <a:tblPr/>
              <a:tblGrid>
                <a:gridCol w="1050925">
                  <a:extLst>
                    <a:ext uri="{9D8B030D-6E8A-4147-A177-3AD203B41FA5}">
                      <a16:colId xmlns:a16="http://schemas.microsoft.com/office/drawing/2014/main" val="20000"/>
                    </a:ext>
                  </a:extLst>
                </a:gridCol>
                <a:gridCol w="1049338">
                  <a:extLst>
                    <a:ext uri="{9D8B030D-6E8A-4147-A177-3AD203B41FA5}">
                      <a16:colId xmlns:a16="http://schemas.microsoft.com/office/drawing/2014/main" val="20001"/>
                    </a:ext>
                  </a:extLst>
                </a:gridCol>
                <a:gridCol w="1049337">
                  <a:extLst>
                    <a:ext uri="{9D8B030D-6E8A-4147-A177-3AD203B41FA5}">
                      <a16:colId xmlns:a16="http://schemas.microsoft.com/office/drawing/2014/main" val="20002"/>
                    </a:ext>
                  </a:extLst>
                </a:gridCol>
                <a:gridCol w="1047750">
                  <a:extLst>
                    <a:ext uri="{9D8B030D-6E8A-4147-A177-3AD203B41FA5}">
                      <a16:colId xmlns:a16="http://schemas.microsoft.com/office/drawing/2014/main" val="20003"/>
                    </a:ext>
                  </a:extLst>
                </a:gridCol>
                <a:gridCol w="1049338">
                  <a:extLst>
                    <a:ext uri="{9D8B030D-6E8A-4147-A177-3AD203B41FA5}">
                      <a16:colId xmlns:a16="http://schemas.microsoft.com/office/drawing/2014/main" val="20004"/>
                    </a:ext>
                  </a:extLst>
                </a:gridCol>
                <a:gridCol w="1049337">
                  <a:extLst>
                    <a:ext uri="{9D8B030D-6E8A-4147-A177-3AD203B41FA5}">
                      <a16:colId xmlns:a16="http://schemas.microsoft.com/office/drawing/2014/main" val="20005"/>
                    </a:ext>
                  </a:extLst>
                </a:gridCol>
                <a:gridCol w="1050925">
                  <a:extLst>
                    <a:ext uri="{9D8B030D-6E8A-4147-A177-3AD203B41FA5}">
                      <a16:colId xmlns:a16="http://schemas.microsoft.com/office/drawing/2014/main" val="20006"/>
                    </a:ext>
                  </a:extLst>
                </a:gridCol>
              </a:tblGrid>
              <a:tr h="288925">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GB"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Chili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Chair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Mat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Mouse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Bike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Toy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2250">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D1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24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0663">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D2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2250">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D3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0663">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D4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22250">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D5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0663">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D6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22250">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D7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20663">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D8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22250">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D9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34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20663">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D10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a:ln>
                            <a:noFill/>
                          </a:ln>
                          <a:solidFill>
                            <a:schemeClr val="tx1"/>
                          </a:solidFill>
                          <a:effectLst/>
                          <a:latin typeface="Garamond" panose="02020404030301010803" pitchFamily="18" charset="0"/>
                          <a:ea typeface="MS PGothic" panose="020B0600070205080204" pitchFamily="34" charset="-128"/>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Garamond" panose="02020404030301010803" pitchFamily="18" charset="0"/>
                          <a:ea typeface="MS PGothic" panose="020B0600070205080204" pitchFamily="34" charset="-128"/>
                        </a:defRPr>
                      </a:lvl1pPr>
                      <a:lvl2pPr marL="37931725" indent="-37474525">
                        <a:spcBef>
                          <a:spcPct val="20000"/>
                        </a:spcBef>
                        <a:defRPr sz="2400">
                          <a:solidFill>
                            <a:schemeClr val="tx1"/>
                          </a:solidFill>
                          <a:latin typeface="Garamond" panose="02020404030301010803" pitchFamily="18" charset="0"/>
                          <a:ea typeface="MS PGothic" panose="020B0600070205080204" pitchFamily="34" charset="-128"/>
                        </a:defRPr>
                      </a:lvl2pPr>
                      <a:lvl3pPr>
                        <a:spcBef>
                          <a:spcPct val="20000"/>
                        </a:spcBef>
                        <a:defRPr sz="2000">
                          <a:solidFill>
                            <a:schemeClr val="tx1"/>
                          </a:solidFill>
                          <a:latin typeface="Garamond" panose="02020404030301010803" pitchFamily="18" charset="0"/>
                          <a:ea typeface="MS PGothic" panose="020B0600070205080204" pitchFamily="34" charset="-128"/>
                        </a:defRPr>
                      </a:lvl3pPr>
                      <a:lvl4pPr>
                        <a:spcBef>
                          <a:spcPct val="20000"/>
                        </a:spcBef>
                        <a:defRPr>
                          <a:solidFill>
                            <a:schemeClr val="tx1"/>
                          </a:solidFill>
                          <a:latin typeface="Garamond" panose="02020404030301010803" pitchFamily="18" charset="0"/>
                          <a:ea typeface="MS PGothic" panose="020B0600070205080204" pitchFamily="34" charset="-128"/>
                        </a:defRPr>
                      </a:lvl4pPr>
                      <a:lvl5pPr>
                        <a:spcBef>
                          <a:spcPct val="20000"/>
                        </a:spcBef>
                        <a:defRPr>
                          <a:solidFill>
                            <a:schemeClr val="tx1"/>
                          </a:solidFill>
                          <a:latin typeface="Garamond" panose="02020404030301010803" pitchFamily="18" charset="0"/>
                          <a:ea typeface="MS PGothic" panose="020B0600070205080204" pitchFamily="34" charset="-128"/>
                        </a:defRPr>
                      </a:lvl5pPr>
                      <a:lvl6pPr marL="4572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6pPr>
                      <a:lvl7pPr marL="9144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7pPr>
                      <a:lvl8pPr marL="13716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8pPr>
                      <a:lvl9pPr marL="1828800" eaLnBrk="0" fontAlgn="base" hangingPunct="0">
                        <a:spcBef>
                          <a:spcPct val="20000"/>
                        </a:spcBef>
                        <a:spcAft>
                          <a:spcPct val="0"/>
                        </a:spcAft>
                        <a:defRPr>
                          <a:solidFill>
                            <a:schemeClr val="tx1"/>
                          </a:solidFill>
                          <a:latin typeface="Garamond" panose="02020404030301010803" pitchFamily="18" charset="0"/>
                          <a:ea typeface="MS PGothic" panose="020B0600070205080204" pitchFamily="34" charset="-128"/>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TW" sz="1400" b="0" i="0" u="none" strike="noStrike" cap="none" normalizeH="0" baseline="0" dirty="0">
                          <a:ln>
                            <a:noFill/>
                          </a:ln>
                          <a:solidFill>
                            <a:schemeClr val="tx1"/>
                          </a:solidFill>
                          <a:effectLst/>
                          <a:latin typeface="Garamond" panose="02020404030301010803" pitchFamily="18" charset="0"/>
                          <a:ea typeface="MS PGothic" panose="020B0600070205080204" pitchFamily="34" charset="-128"/>
                        </a:rPr>
                        <a:t>23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949965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pl-PL" sz="2800" dirty="0" err="1"/>
              <a:t>Bag</a:t>
            </a:r>
            <a:r>
              <a:rPr lang="pl-PL" sz="2800" dirty="0"/>
              <a:t> of </a:t>
            </a:r>
            <a:r>
              <a:rPr lang="pl-PL" sz="2800" dirty="0" err="1"/>
              <a:t>Words</a:t>
            </a:r>
            <a:endParaRPr lang="en-AU" sz="28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23</a:t>
            </a:fld>
            <a:endParaRPr lang="en-AU" dirty="0"/>
          </a:p>
        </p:txBody>
      </p:sp>
      <p:pic>
        <p:nvPicPr>
          <p:cNvPr id="10242" name="Picture 2">
            <a:extLst>
              <a:ext uri="{FF2B5EF4-FFF2-40B4-BE49-F238E27FC236}">
                <a16:creationId xmlns:a16="http://schemas.microsoft.com/office/drawing/2014/main" id="{BD25BB7B-0CD2-334D-9475-9B897A26E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608" y="2060848"/>
            <a:ext cx="6912768" cy="38884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9A6E8C8-8860-C04B-A962-C66443909AB3}"/>
              </a:ext>
            </a:extLst>
          </p:cNvPr>
          <p:cNvSpPr/>
          <p:nvPr/>
        </p:nvSpPr>
        <p:spPr>
          <a:xfrm>
            <a:off x="5385048" y="6060968"/>
            <a:ext cx="7157020" cy="276999"/>
          </a:xfrm>
          <a:prstGeom prst="rect">
            <a:avLst/>
          </a:prstGeom>
        </p:spPr>
        <p:txBody>
          <a:bodyPr wrap="square">
            <a:spAutoFit/>
          </a:bodyPr>
          <a:lstStyle/>
          <a:p>
            <a:r>
              <a:rPr lang="en-PL" sz="1200" dirty="0"/>
              <a:t>https://www.programmersought.com/article/4304366575/</a:t>
            </a:r>
          </a:p>
        </p:txBody>
      </p:sp>
    </p:spTree>
    <p:extLst>
      <p:ext uri="{BB962C8B-B14F-4D97-AF65-F5344CB8AC3E}">
        <p14:creationId xmlns:p14="http://schemas.microsoft.com/office/powerpoint/2010/main" val="221480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13">
                <a:extLst>
                  <a:ext uri="{FF2B5EF4-FFF2-40B4-BE49-F238E27FC236}">
                    <a16:creationId xmlns:a16="http://schemas.microsoft.com/office/drawing/2014/main" id="{90D70A60-724D-BB40-8B71-F223E6102EE5}"/>
                  </a:ext>
                </a:extLst>
              </p:cNvPr>
              <p:cNvSpPr>
                <a:spLocks noGrp="1"/>
              </p:cNvSpPr>
              <p:nvPr>
                <p:ph idx="1"/>
              </p:nvPr>
            </p:nvSpPr>
            <p:spPr>
              <a:xfrm>
                <a:off x="704527" y="1988840"/>
                <a:ext cx="8465303" cy="4213522"/>
              </a:xfrm>
            </p:spPr>
            <p:txBody>
              <a:bodyPr>
                <a:normAutofit/>
              </a:bodyPr>
              <a:lstStyle/>
              <a:p>
                <a:pPr marL="0" indent="0">
                  <a:buNone/>
                </a:pPr>
                <a:r>
                  <a:rPr lang="pl-PL" sz="2000" dirty="0"/>
                  <a:t>Term-</a:t>
                </a:r>
                <a:r>
                  <a:rPr lang="pl-PL" sz="2000" dirty="0" err="1"/>
                  <a:t>Frequency</a:t>
                </a:r>
                <a:r>
                  <a:rPr lang="pl-PL" sz="2000" dirty="0"/>
                  <a:t> – </a:t>
                </a:r>
                <a:r>
                  <a:rPr lang="pl-PL" sz="2000" dirty="0" err="1"/>
                  <a:t>Inverse</a:t>
                </a:r>
                <a:r>
                  <a:rPr lang="pl-PL" sz="2000" dirty="0"/>
                  <a:t> </a:t>
                </a:r>
                <a:r>
                  <a:rPr lang="pl-PL" sz="2000" dirty="0" err="1"/>
                  <a:t>Document</a:t>
                </a:r>
                <a:r>
                  <a:rPr lang="pl-PL" sz="2000" dirty="0"/>
                  <a:t> </a:t>
                </a:r>
                <a:r>
                  <a:rPr lang="pl-PL" sz="2000" dirty="0" err="1"/>
                  <a:t>Frequency</a:t>
                </a:r>
                <a:r>
                  <a:rPr lang="pl-PL" sz="2000" dirty="0"/>
                  <a:t> (TF-IDF) for </a:t>
                </a:r>
                <a:r>
                  <a:rPr lang="pl-PL" sz="2000" dirty="0" err="1"/>
                  <a:t>word</a:t>
                </a:r>
                <a:r>
                  <a:rPr lang="pl-PL" sz="2000" dirty="0"/>
                  <a:t> </a:t>
                </a:r>
                <a14:m>
                  <m:oMath xmlns:m="http://schemas.openxmlformats.org/officeDocument/2006/math">
                    <m:r>
                      <a:rPr lang="pl-PL" sz="2000" i="1">
                        <a:latin typeface="Cambria Math" panose="02040503050406030204" pitchFamily="18" charset="0"/>
                      </a:rPr>
                      <m:t>𝑖</m:t>
                    </m:r>
                  </m:oMath>
                </a14:m>
                <a:r>
                  <a:rPr lang="pl-PL" sz="2000" dirty="0"/>
                  <a:t> in </a:t>
                </a:r>
                <a:r>
                  <a:rPr lang="pl-PL" sz="2000" dirty="0" err="1"/>
                  <a:t>document</a:t>
                </a:r>
                <a:r>
                  <a:rPr lang="pl-PL" sz="2000" dirty="0"/>
                  <a:t> </a:t>
                </a:r>
                <a14:m>
                  <m:oMath xmlns:m="http://schemas.openxmlformats.org/officeDocument/2006/math">
                    <m:r>
                      <a:rPr lang="pl-PL" sz="2000" b="0" i="1" smtClean="0">
                        <a:latin typeface="Cambria Math" panose="02040503050406030204" pitchFamily="18" charset="0"/>
                      </a:rPr>
                      <m:t>𝑗</m:t>
                    </m:r>
                  </m:oMath>
                </a14:m>
                <a:r>
                  <a:rPr lang="pl-PL" sz="2000" dirty="0"/>
                  <a:t> </a:t>
                </a:r>
                <a:r>
                  <a:rPr lang="pl-PL" sz="2000" dirty="0" err="1"/>
                  <a:t>is</a:t>
                </a:r>
                <a:r>
                  <a:rPr lang="pl-PL" sz="2000" dirty="0"/>
                  <a:t> </a:t>
                </a:r>
                <a:r>
                  <a:rPr lang="pl-PL" sz="2000" dirty="0" err="1"/>
                  <a:t>given</a:t>
                </a:r>
                <a:r>
                  <a:rPr lang="pl-PL" sz="2000" dirty="0"/>
                  <a:t> as:</a:t>
                </a:r>
              </a:p>
              <a:p>
                <a:pPr marL="0" indent="0">
                  <a:buNone/>
                </a:pPr>
                <a:endParaRPr lang="pl-PL" sz="2000" dirty="0"/>
              </a:p>
              <a:p>
                <a:pPr marL="0" indent="0">
                  <a:buNone/>
                </a:pPr>
                <a14:m>
                  <m:oMathPara xmlns:m="http://schemas.openxmlformats.org/officeDocument/2006/math">
                    <m:oMathParaPr>
                      <m:jc m:val="centerGroup"/>
                    </m:oMathParaPr>
                    <m:oMath xmlns:m="http://schemas.openxmlformats.org/officeDocument/2006/math">
                      <m:sSub>
                        <m:sSubPr>
                          <m:ctrlPr>
                            <a:rPr lang="pl-PL" sz="2000" b="0" i="1" smtClean="0">
                              <a:latin typeface="Cambria Math" panose="02040503050406030204" pitchFamily="18" charset="0"/>
                            </a:rPr>
                          </m:ctrlPr>
                        </m:sSubPr>
                        <m:e>
                          <m:r>
                            <a:rPr lang="pl-PL" sz="2000" b="0" i="1" smtClean="0">
                              <a:latin typeface="Cambria Math" panose="02040503050406030204" pitchFamily="18" charset="0"/>
                            </a:rPr>
                            <m:t>𝑤</m:t>
                          </m:r>
                        </m:e>
                        <m:sub>
                          <m:r>
                            <a:rPr lang="pl-PL" sz="2000" b="0" i="1" smtClean="0">
                              <a:latin typeface="Cambria Math" panose="02040503050406030204" pitchFamily="18" charset="0"/>
                            </a:rPr>
                            <m:t>𝑖𝑗</m:t>
                          </m:r>
                        </m:sub>
                      </m:sSub>
                      <m:r>
                        <a:rPr lang="pl-PL" sz="2000" b="0" i="1" smtClean="0">
                          <a:latin typeface="Cambria Math" panose="02040503050406030204" pitchFamily="18" charset="0"/>
                        </a:rPr>
                        <m:t>=</m:t>
                      </m:r>
                      <m:r>
                        <a:rPr lang="pl-PL" sz="2000" b="0" i="1" smtClean="0">
                          <a:latin typeface="Cambria Math" panose="02040503050406030204" pitchFamily="18" charset="0"/>
                        </a:rPr>
                        <m:t>𝑡</m:t>
                      </m:r>
                      <m:sSub>
                        <m:sSubPr>
                          <m:ctrlPr>
                            <a:rPr lang="pl-PL" sz="2000" b="0" i="1" smtClean="0">
                              <a:latin typeface="Cambria Math" panose="02040503050406030204" pitchFamily="18" charset="0"/>
                            </a:rPr>
                          </m:ctrlPr>
                        </m:sSubPr>
                        <m:e>
                          <m:r>
                            <a:rPr lang="pl-PL" sz="2000" b="0" i="1" smtClean="0">
                              <a:latin typeface="Cambria Math" panose="02040503050406030204" pitchFamily="18" charset="0"/>
                            </a:rPr>
                            <m:t>𝑓</m:t>
                          </m:r>
                        </m:e>
                        <m:sub>
                          <m:r>
                            <a:rPr lang="pl-PL" sz="2000" b="0" i="1" smtClean="0">
                              <a:latin typeface="Cambria Math" panose="02040503050406030204" pitchFamily="18" charset="0"/>
                            </a:rPr>
                            <m:t>𝑖𝑗</m:t>
                          </m:r>
                        </m:sub>
                      </m:sSub>
                      <m:r>
                        <a:rPr lang="pl-PL" sz="2000" b="0" i="1" smtClean="0">
                          <a:latin typeface="Cambria Math" panose="02040503050406030204" pitchFamily="18" charset="0"/>
                          <a:ea typeface="Cambria Math" panose="02040503050406030204" pitchFamily="18" charset="0"/>
                        </a:rPr>
                        <m:t>∙</m:t>
                      </m:r>
                      <m:func>
                        <m:funcPr>
                          <m:ctrlPr>
                            <a:rPr lang="pl-PL" sz="2000" b="0" i="1" smtClean="0">
                              <a:latin typeface="Cambria Math" panose="02040503050406030204" pitchFamily="18" charset="0"/>
                              <a:ea typeface="Cambria Math" panose="02040503050406030204" pitchFamily="18" charset="0"/>
                            </a:rPr>
                          </m:ctrlPr>
                        </m:funcPr>
                        <m:fName>
                          <m:r>
                            <m:rPr>
                              <m:sty m:val="p"/>
                            </m:rPr>
                            <a:rPr lang="pl-PL" sz="2000" b="0" i="0" smtClean="0">
                              <a:latin typeface="Cambria Math" panose="02040503050406030204" pitchFamily="18" charset="0"/>
                              <a:ea typeface="Cambria Math" panose="02040503050406030204" pitchFamily="18" charset="0"/>
                            </a:rPr>
                            <m:t>log</m:t>
                          </m:r>
                        </m:fName>
                        <m:e>
                          <m:f>
                            <m:fPr>
                              <m:ctrlPr>
                                <a:rPr lang="pl-PL" sz="2000" b="0" i="1" smtClean="0">
                                  <a:latin typeface="Cambria Math" panose="02040503050406030204" pitchFamily="18" charset="0"/>
                                  <a:ea typeface="Cambria Math" panose="02040503050406030204" pitchFamily="18" charset="0"/>
                                </a:rPr>
                              </m:ctrlPr>
                            </m:fPr>
                            <m:num>
                              <m:r>
                                <a:rPr lang="pl-PL" sz="2000" b="0" i="1" smtClean="0">
                                  <a:latin typeface="Cambria Math" panose="02040503050406030204" pitchFamily="18" charset="0"/>
                                  <a:ea typeface="Cambria Math" panose="02040503050406030204" pitchFamily="18" charset="0"/>
                                </a:rPr>
                                <m:t>𝑁</m:t>
                              </m:r>
                            </m:num>
                            <m:den>
                              <m:r>
                                <a:rPr lang="pl-PL" sz="2000" b="0" i="1" smtClean="0">
                                  <a:latin typeface="Cambria Math" panose="02040503050406030204" pitchFamily="18" charset="0"/>
                                  <a:ea typeface="Cambria Math" panose="02040503050406030204" pitchFamily="18" charset="0"/>
                                </a:rPr>
                                <m:t>𝑑</m:t>
                              </m:r>
                              <m:sSub>
                                <m:sSubPr>
                                  <m:ctrlPr>
                                    <a:rPr lang="pl-PL" sz="2000" b="0" i="1" smtClean="0">
                                      <a:latin typeface="Cambria Math" panose="02040503050406030204" pitchFamily="18" charset="0"/>
                                      <a:ea typeface="Cambria Math" panose="02040503050406030204" pitchFamily="18" charset="0"/>
                                    </a:rPr>
                                  </m:ctrlPr>
                                </m:sSubPr>
                                <m:e>
                                  <m:r>
                                    <a:rPr lang="pl-PL" sz="2000" b="0" i="1" smtClean="0">
                                      <a:latin typeface="Cambria Math" panose="02040503050406030204" pitchFamily="18" charset="0"/>
                                      <a:ea typeface="Cambria Math" panose="02040503050406030204" pitchFamily="18" charset="0"/>
                                    </a:rPr>
                                    <m:t>𝑓</m:t>
                                  </m:r>
                                </m:e>
                                <m:sub>
                                  <m:r>
                                    <a:rPr lang="pl-PL" sz="2000" b="0" i="1" smtClean="0">
                                      <a:latin typeface="Cambria Math" panose="02040503050406030204" pitchFamily="18" charset="0"/>
                                      <a:ea typeface="Cambria Math" panose="02040503050406030204" pitchFamily="18" charset="0"/>
                                    </a:rPr>
                                    <m:t>𝑖</m:t>
                                  </m:r>
                                </m:sub>
                              </m:sSub>
                            </m:den>
                          </m:f>
                        </m:e>
                      </m:func>
                    </m:oMath>
                  </m:oMathPara>
                </a14:m>
                <a:endParaRPr lang="pl-PL" sz="2000" b="0" dirty="0">
                  <a:ea typeface="Cambria Math" panose="02040503050406030204" pitchFamily="18" charset="0"/>
                </a:endParaRPr>
              </a:p>
              <a:p>
                <a:pPr marL="0" indent="0">
                  <a:buNone/>
                </a:pPr>
                <a:r>
                  <a:rPr lang="pl-PL" sz="2000" dirty="0" err="1"/>
                  <a:t>where</a:t>
                </a:r>
                <a:r>
                  <a:rPr lang="pl-PL" sz="2000" dirty="0"/>
                  <a:t>:</a:t>
                </a:r>
              </a:p>
              <a:p>
                <a:pPr marL="0" indent="0">
                  <a:buNone/>
                </a:pPr>
                <a14:m>
                  <m:oMath xmlns:m="http://schemas.openxmlformats.org/officeDocument/2006/math">
                    <m:r>
                      <a:rPr lang="pl-PL" sz="2000" i="1">
                        <a:latin typeface="Cambria Math" panose="02040503050406030204" pitchFamily="18" charset="0"/>
                      </a:rPr>
                      <m:t>𝑡</m:t>
                    </m:r>
                    <m:sSub>
                      <m:sSubPr>
                        <m:ctrlPr>
                          <a:rPr lang="pl-PL" sz="2000" i="1">
                            <a:latin typeface="Cambria Math" panose="02040503050406030204" pitchFamily="18" charset="0"/>
                          </a:rPr>
                        </m:ctrlPr>
                      </m:sSubPr>
                      <m:e>
                        <m:r>
                          <a:rPr lang="pl-PL" sz="2000" i="1">
                            <a:latin typeface="Cambria Math" panose="02040503050406030204" pitchFamily="18" charset="0"/>
                          </a:rPr>
                          <m:t>𝑓</m:t>
                        </m:r>
                      </m:e>
                      <m:sub>
                        <m:r>
                          <a:rPr lang="pl-PL" sz="2000" i="1">
                            <a:latin typeface="Cambria Math" panose="02040503050406030204" pitchFamily="18" charset="0"/>
                          </a:rPr>
                          <m:t>𝑖𝑗</m:t>
                        </m:r>
                      </m:sub>
                    </m:sSub>
                  </m:oMath>
                </a14:m>
                <a:r>
                  <a:rPr lang="pl-PL" sz="2000" dirty="0"/>
                  <a:t> – numer of </a:t>
                </a:r>
                <a:r>
                  <a:rPr lang="pl-PL" sz="2000" dirty="0" err="1"/>
                  <a:t>occurence</a:t>
                </a:r>
                <a:r>
                  <a:rPr lang="pl-PL" sz="2000" dirty="0"/>
                  <a:t> of </a:t>
                </a:r>
                <a:r>
                  <a:rPr lang="pl-PL" sz="2000" dirty="0" err="1"/>
                  <a:t>word</a:t>
                </a:r>
                <a:r>
                  <a:rPr lang="pl-PL" sz="2000" dirty="0"/>
                  <a:t> </a:t>
                </a:r>
                <a14:m>
                  <m:oMath xmlns:m="http://schemas.openxmlformats.org/officeDocument/2006/math">
                    <m:r>
                      <a:rPr lang="pl-PL" sz="2000" i="1">
                        <a:latin typeface="Cambria Math" panose="02040503050406030204" pitchFamily="18" charset="0"/>
                      </a:rPr>
                      <m:t>𝑖</m:t>
                    </m:r>
                  </m:oMath>
                </a14:m>
                <a:r>
                  <a:rPr lang="pl-PL" sz="2000" dirty="0"/>
                  <a:t> in </a:t>
                </a:r>
                <a:r>
                  <a:rPr lang="pl-PL" sz="2000" dirty="0" err="1"/>
                  <a:t>document</a:t>
                </a:r>
                <a:r>
                  <a:rPr lang="pl-PL" sz="2000" dirty="0"/>
                  <a:t> </a:t>
                </a:r>
                <a14:m>
                  <m:oMath xmlns:m="http://schemas.openxmlformats.org/officeDocument/2006/math">
                    <m:r>
                      <a:rPr lang="pl-PL" sz="2000" b="0" i="1" smtClean="0">
                        <a:latin typeface="Cambria Math" panose="02040503050406030204" pitchFamily="18" charset="0"/>
                      </a:rPr>
                      <m:t>𝑗</m:t>
                    </m:r>
                  </m:oMath>
                </a14:m>
                <a:endParaRPr lang="pl-PL" sz="2000" dirty="0"/>
              </a:p>
              <a:p>
                <a:pPr marL="0" indent="0">
                  <a:buNone/>
                </a:pPr>
                <a14:m>
                  <m:oMath xmlns:m="http://schemas.openxmlformats.org/officeDocument/2006/math">
                    <m:r>
                      <a:rPr lang="pl-PL" sz="2000" b="0" i="1" smtClean="0">
                        <a:latin typeface="Cambria Math" panose="02040503050406030204" pitchFamily="18" charset="0"/>
                      </a:rPr>
                      <m:t>𝑁</m:t>
                    </m:r>
                  </m:oMath>
                </a14:m>
                <a:r>
                  <a:rPr lang="pl-PL" sz="2000" dirty="0"/>
                  <a:t> – </a:t>
                </a:r>
                <a:r>
                  <a:rPr lang="pl-PL" sz="2000" dirty="0" err="1"/>
                  <a:t>number</a:t>
                </a:r>
                <a:r>
                  <a:rPr lang="pl-PL" sz="2000" dirty="0"/>
                  <a:t> of </a:t>
                </a:r>
                <a:r>
                  <a:rPr lang="pl-PL" sz="2000" dirty="0" err="1"/>
                  <a:t>documents</a:t>
                </a:r>
                <a:endParaRPr lang="pl-PL" sz="2000" dirty="0"/>
              </a:p>
              <a:p>
                <a:pPr marL="0" indent="0">
                  <a:buNone/>
                </a:pPr>
                <a14:m>
                  <m:oMath xmlns:m="http://schemas.openxmlformats.org/officeDocument/2006/math">
                    <m:r>
                      <a:rPr lang="pl-PL" sz="2000" b="0" i="1" smtClean="0">
                        <a:latin typeface="Cambria Math" panose="02040503050406030204" pitchFamily="18" charset="0"/>
                      </a:rPr>
                      <m:t>𝑑</m:t>
                    </m:r>
                    <m:sSub>
                      <m:sSubPr>
                        <m:ctrlPr>
                          <a:rPr lang="pl-PL" sz="2000" i="1">
                            <a:latin typeface="Cambria Math" panose="02040503050406030204" pitchFamily="18" charset="0"/>
                          </a:rPr>
                        </m:ctrlPr>
                      </m:sSubPr>
                      <m:e>
                        <m:r>
                          <a:rPr lang="pl-PL" sz="2000" i="1">
                            <a:latin typeface="Cambria Math" panose="02040503050406030204" pitchFamily="18" charset="0"/>
                          </a:rPr>
                          <m:t>𝑓</m:t>
                        </m:r>
                      </m:e>
                      <m:sub>
                        <m:r>
                          <a:rPr lang="pl-PL" sz="2000" i="1">
                            <a:latin typeface="Cambria Math" panose="02040503050406030204" pitchFamily="18" charset="0"/>
                          </a:rPr>
                          <m:t>𝑖</m:t>
                        </m:r>
                      </m:sub>
                    </m:sSub>
                  </m:oMath>
                </a14:m>
                <a:r>
                  <a:rPr lang="pl-PL" sz="2000" dirty="0"/>
                  <a:t> – </a:t>
                </a:r>
                <a:r>
                  <a:rPr lang="pl-PL" sz="2000" dirty="0" err="1"/>
                  <a:t>number</a:t>
                </a:r>
                <a:r>
                  <a:rPr lang="pl-PL" sz="2000" dirty="0"/>
                  <a:t> of </a:t>
                </a:r>
                <a:r>
                  <a:rPr lang="pl-PL" sz="2000" dirty="0" err="1"/>
                  <a:t>documents</a:t>
                </a:r>
                <a:r>
                  <a:rPr lang="pl-PL" sz="2000" dirty="0"/>
                  <a:t> </a:t>
                </a:r>
                <a:r>
                  <a:rPr lang="pl-PL" sz="2000" dirty="0" err="1"/>
                  <a:t>containing</a:t>
                </a:r>
                <a:r>
                  <a:rPr lang="pl-PL" sz="2000" dirty="0"/>
                  <a:t> </a:t>
                </a:r>
                <a:r>
                  <a:rPr lang="pl-PL" sz="2000" dirty="0" err="1"/>
                  <a:t>word</a:t>
                </a:r>
                <a:r>
                  <a:rPr lang="pl-PL" sz="2000" dirty="0"/>
                  <a:t> </a:t>
                </a:r>
                <a14:m>
                  <m:oMath xmlns:m="http://schemas.openxmlformats.org/officeDocument/2006/math">
                    <m:r>
                      <a:rPr lang="pl-PL" sz="2000" b="0" i="1" smtClean="0">
                        <a:latin typeface="Cambria Math" panose="02040503050406030204" pitchFamily="18" charset="0"/>
                      </a:rPr>
                      <m:t>𝑖</m:t>
                    </m:r>
                  </m:oMath>
                </a14:m>
                <a:r>
                  <a:rPr lang="pl-PL" sz="2000" dirty="0"/>
                  <a:t> </a:t>
                </a:r>
              </a:p>
            </p:txBody>
          </p:sp>
        </mc:Choice>
        <mc:Fallback xmlns="">
          <p:sp>
            <p:nvSpPr>
              <p:cNvPr id="7" name="Content Placeholder 13">
                <a:extLst>
                  <a:ext uri="{FF2B5EF4-FFF2-40B4-BE49-F238E27FC236}">
                    <a16:creationId xmlns:a16="http://schemas.microsoft.com/office/drawing/2014/main" id="{90D70A60-724D-BB40-8B71-F223E6102EE5}"/>
                  </a:ext>
                </a:extLst>
              </p:cNvPr>
              <p:cNvSpPr>
                <a:spLocks noGrp="1" noRot="1" noChangeAspect="1" noMove="1" noResize="1" noEditPoints="1" noAdjustHandles="1" noChangeArrowheads="1" noChangeShapeType="1" noTextEdit="1"/>
              </p:cNvSpPr>
              <p:nvPr>
                <p:ph idx="1"/>
              </p:nvPr>
            </p:nvSpPr>
            <p:spPr>
              <a:xfrm>
                <a:off x="704527" y="1988840"/>
                <a:ext cx="8465303" cy="4213522"/>
              </a:xfrm>
              <a:blipFill>
                <a:blip r:embed="rId3"/>
                <a:stretch>
                  <a:fillRect l="-750" t="-601" r="-450"/>
                </a:stretch>
              </a:blipFill>
            </p:spPr>
            <p:txBody>
              <a:bodyPr/>
              <a:lstStyle/>
              <a:p>
                <a:r>
                  <a:rPr lang="en-PL">
                    <a:noFill/>
                  </a:rPr>
                  <a:t> </a:t>
                </a:r>
              </a:p>
            </p:txBody>
          </p:sp>
        </mc:Fallback>
      </mc:AlternateContent>
      <p:sp>
        <p:nvSpPr>
          <p:cNvPr id="6146" name="Titre 1"/>
          <p:cNvSpPr>
            <a:spLocks noGrp="1"/>
          </p:cNvSpPr>
          <p:nvPr>
            <p:ph type="title"/>
          </p:nvPr>
        </p:nvSpPr>
        <p:spPr>
          <a:xfrm>
            <a:off x="495300" y="655638"/>
            <a:ext cx="8915400" cy="963612"/>
          </a:xfrm>
        </p:spPr>
        <p:txBody>
          <a:bodyPr/>
          <a:lstStyle/>
          <a:p>
            <a:pPr eaLnBrk="1" hangingPunct="1"/>
            <a:r>
              <a:rPr lang="pl-PL" sz="2800" dirty="0"/>
              <a:t>TF-IDF </a:t>
            </a:r>
            <a:r>
              <a:rPr lang="pl-PL" sz="2800" dirty="0" err="1"/>
              <a:t>representation</a:t>
            </a:r>
            <a:endParaRPr lang="en-AU" sz="28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24</a:t>
            </a:fld>
            <a:endParaRPr lang="en-AU" dirty="0"/>
          </a:p>
        </p:txBody>
      </p:sp>
    </p:spTree>
    <p:extLst>
      <p:ext uri="{BB962C8B-B14F-4D97-AF65-F5344CB8AC3E}">
        <p14:creationId xmlns:p14="http://schemas.microsoft.com/office/powerpoint/2010/main" val="1973047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7" name="Content Placeholder 13">
            <a:extLst>
              <a:ext uri="{FF2B5EF4-FFF2-40B4-BE49-F238E27FC236}">
                <a16:creationId xmlns:a16="http://schemas.microsoft.com/office/drawing/2014/main" id="{90D70A60-724D-BB40-8B71-F223E6102EE5}"/>
              </a:ext>
            </a:extLst>
          </p:cNvPr>
          <p:cNvSpPr>
            <a:spLocks noGrp="1"/>
          </p:cNvSpPr>
          <p:nvPr>
            <p:ph idx="1"/>
          </p:nvPr>
        </p:nvSpPr>
        <p:spPr>
          <a:xfrm>
            <a:off x="704527" y="1988840"/>
            <a:ext cx="8465303" cy="2664296"/>
          </a:xfrm>
        </p:spPr>
        <p:txBody>
          <a:bodyPr>
            <a:normAutofit/>
          </a:bodyPr>
          <a:lstStyle/>
          <a:p>
            <a:pPr marL="514350" indent="-514350">
              <a:buAutoNum type="arabicPeriod"/>
            </a:pPr>
            <a:r>
              <a:rPr lang="en-GB" sz="1800" dirty="0"/>
              <a:t>Deletion of punctuation marks from each processed document and creating, independently for each processed text, a list of words present in it </a:t>
            </a:r>
          </a:p>
          <a:p>
            <a:pPr marL="514350" indent="-514350">
              <a:buAutoNum type="arabicPeriod"/>
            </a:pPr>
            <a:r>
              <a:rPr lang="en-GB" sz="1800" dirty="0"/>
              <a:t>Removal of irrelevant words from the point of view of further analysis </a:t>
            </a:r>
          </a:p>
          <a:p>
            <a:pPr marL="514350" indent="-514350">
              <a:buAutoNum type="arabicPeriod"/>
            </a:pPr>
            <a:r>
              <a:rPr lang="en-GB" sz="1800" dirty="0"/>
              <a:t>Converting words appearing on lists to their basic form. The transformation to the base form is also known as the stemming. Usually implemented with the help of rules or with the use of dictionaries. </a:t>
            </a:r>
          </a:p>
          <a:p>
            <a:pPr marL="514350" indent="-514350">
              <a:buAutoNum type="arabicPeriod"/>
            </a:pPr>
            <a:endParaRPr lang="en-GB" sz="1100" dirty="0"/>
          </a:p>
          <a:p>
            <a:pPr marL="514350" indent="-514350">
              <a:buAutoNum type="arabicPeriod"/>
            </a:pPr>
            <a:endParaRPr lang="en-GB" sz="1100" dirty="0"/>
          </a:p>
          <a:p>
            <a:pPr marL="514350" indent="-514350">
              <a:buAutoNum type="arabicPeriod"/>
            </a:pPr>
            <a:endParaRPr lang="pl-PL" sz="1100" dirty="0"/>
          </a:p>
        </p:txBody>
      </p:sp>
      <p:sp>
        <p:nvSpPr>
          <p:cNvPr id="6146" name="Titre 1"/>
          <p:cNvSpPr>
            <a:spLocks noGrp="1"/>
          </p:cNvSpPr>
          <p:nvPr>
            <p:ph type="title"/>
          </p:nvPr>
        </p:nvSpPr>
        <p:spPr>
          <a:xfrm>
            <a:off x="495300" y="655638"/>
            <a:ext cx="8915400" cy="963612"/>
          </a:xfrm>
        </p:spPr>
        <p:txBody>
          <a:bodyPr/>
          <a:lstStyle/>
          <a:p>
            <a:pPr eaLnBrk="1" hangingPunct="1"/>
            <a:r>
              <a:rPr lang="pl-PL" sz="2800" dirty="0"/>
              <a:t>Data </a:t>
            </a:r>
            <a:r>
              <a:rPr lang="pl-PL" sz="2800" dirty="0" err="1"/>
              <a:t>preprocessing</a:t>
            </a:r>
            <a:endParaRPr lang="en-AU" sz="28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25</a:t>
            </a:fld>
            <a:endParaRPr lang="en-AU" dirty="0"/>
          </a:p>
        </p:txBody>
      </p:sp>
      <p:sp>
        <p:nvSpPr>
          <p:cNvPr id="2" name="Rectangle 1">
            <a:extLst>
              <a:ext uri="{FF2B5EF4-FFF2-40B4-BE49-F238E27FC236}">
                <a16:creationId xmlns:a16="http://schemas.microsoft.com/office/drawing/2014/main" id="{CF2B357F-9EF7-B649-B353-99BEFCAA24C5}"/>
              </a:ext>
            </a:extLst>
          </p:cNvPr>
          <p:cNvSpPr/>
          <p:nvPr/>
        </p:nvSpPr>
        <p:spPr>
          <a:xfrm>
            <a:off x="707552" y="4256275"/>
            <a:ext cx="3256020" cy="338554"/>
          </a:xfrm>
          <a:prstGeom prst="rect">
            <a:avLst/>
          </a:prstGeom>
        </p:spPr>
        <p:txBody>
          <a:bodyPr wrap="none">
            <a:spAutoFit/>
          </a:bodyPr>
          <a:lstStyle/>
          <a:p>
            <a:r>
              <a:rPr lang="en-PL" sz="1600" dirty="0"/>
              <a:t>https://pypi.org/project/pystempel/</a:t>
            </a:r>
          </a:p>
        </p:txBody>
      </p:sp>
      <p:pic>
        <p:nvPicPr>
          <p:cNvPr id="3" name="Picture 2">
            <a:extLst>
              <a:ext uri="{FF2B5EF4-FFF2-40B4-BE49-F238E27FC236}">
                <a16:creationId xmlns:a16="http://schemas.microsoft.com/office/drawing/2014/main" id="{23AB2B46-2A1C-9240-BB3D-B61DA7AB8EFB}"/>
              </a:ext>
            </a:extLst>
          </p:cNvPr>
          <p:cNvPicPr>
            <a:picLocks noChangeAspect="1"/>
          </p:cNvPicPr>
          <p:nvPr/>
        </p:nvPicPr>
        <p:blipFill>
          <a:blip r:embed="rId3"/>
          <a:stretch>
            <a:fillRect/>
          </a:stretch>
        </p:blipFill>
        <p:spPr>
          <a:xfrm>
            <a:off x="736170" y="4590093"/>
            <a:ext cx="6039842" cy="1592241"/>
          </a:xfrm>
          <a:prstGeom prst="rect">
            <a:avLst/>
          </a:prstGeom>
        </p:spPr>
      </p:pic>
    </p:spTree>
    <p:extLst>
      <p:ext uri="{BB962C8B-B14F-4D97-AF65-F5344CB8AC3E}">
        <p14:creationId xmlns:p14="http://schemas.microsoft.com/office/powerpoint/2010/main" val="1453871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pl-PL" sz="2800"/>
              <a:t>Example</a:t>
            </a:r>
            <a:endParaRPr lang="en-AU" sz="28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26</a:t>
            </a:fld>
            <a:endParaRPr lang="en-AU" dirty="0"/>
          </a:p>
        </p:txBody>
      </p:sp>
      <p:sp>
        <p:nvSpPr>
          <p:cNvPr id="3" name="Rectangle 2">
            <a:extLst>
              <a:ext uri="{FF2B5EF4-FFF2-40B4-BE49-F238E27FC236}">
                <a16:creationId xmlns:a16="http://schemas.microsoft.com/office/drawing/2014/main" id="{0F7B39FF-D31D-3848-80C5-7EEA92E7F6BA}"/>
              </a:ext>
            </a:extLst>
          </p:cNvPr>
          <p:cNvSpPr/>
          <p:nvPr/>
        </p:nvSpPr>
        <p:spPr>
          <a:xfrm>
            <a:off x="5468578" y="6075404"/>
            <a:ext cx="5572844" cy="253916"/>
          </a:xfrm>
          <a:prstGeom prst="rect">
            <a:avLst/>
          </a:prstGeom>
        </p:spPr>
        <p:txBody>
          <a:bodyPr wrap="square">
            <a:spAutoFit/>
          </a:bodyPr>
          <a:lstStyle/>
          <a:p>
            <a:r>
              <a:rPr lang="en-GB" sz="1050" dirty="0">
                <a:latin typeface="+mn-lt"/>
              </a:rPr>
              <a:t>https://</a:t>
            </a:r>
            <a:r>
              <a:rPr lang="en-GB" sz="1050" dirty="0" err="1">
                <a:latin typeface="+mn-lt"/>
              </a:rPr>
              <a:t>www.rtextminer.com</a:t>
            </a:r>
            <a:r>
              <a:rPr lang="en-GB" sz="1050" dirty="0">
                <a:latin typeface="+mn-lt"/>
              </a:rPr>
              <a:t>/articles/</a:t>
            </a:r>
            <a:r>
              <a:rPr lang="en-GB" sz="1050" dirty="0" err="1">
                <a:latin typeface="+mn-lt"/>
              </a:rPr>
              <a:t>b_document_clustering.html</a:t>
            </a:r>
            <a:endParaRPr lang="en-PL" sz="1050" dirty="0">
              <a:latin typeface="+mn-lt"/>
            </a:endParaRPr>
          </a:p>
        </p:txBody>
      </p:sp>
      <p:sp>
        <p:nvSpPr>
          <p:cNvPr id="6" name="Content Placeholder 5">
            <a:extLst>
              <a:ext uri="{FF2B5EF4-FFF2-40B4-BE49-F238E27FC236}">
                <a16:creationId xmlns:a16="http://schemas.microsoft.com/office/drawing/2014/main" id="{ED53F399-287B-A24A-96BE-AE35947E66AB}"/>
              </a:ext>
            </a:extLst>
          </p:cNvPr>
          <p:cNvSpPr>
            <a:spLocks noGrp="1"/>
          </p:cNvSpPr>
          <p:nvPr>
            <p:ph idx="1"/>
          </p:nvPr>
        </p:nvSpPr>
        <p:spPr/>
        <p:txBody>
          <a:bodyPr/>
          <a:lstStyle/>
          <a:p>
            <a:endParaRPr lang="en-PL"/>
          </a:p>
        </p:txBody>
      </p:sp>
      <p:pic>
        <p:nvPicPr>
          <p:cNvPr id="1026" name="Picture 2" descr="2. document clustering • textmineR">
            <a:extLst>
              <a:ext uri="{FF2B5EF4-FFF2-40B4-BE49-F238E27FC236}">
                <a16:creationId xmlns:a16="http://schemas.microsoft.com/office/drawing/2014/main" id="{E03C669D-A5EF-3542-ABDF-F28828511B3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63887" y="2150527"/>
            <a:ext cx="6978225" cy="3721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984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pl-PL" sz="2800" dirty="0" err="1"/>
              <a:t>Similarity</a:t>
            </a:r>
            <a:r>
              <a:rPr lang="pl-PL" sz="2800" dirty="0"/>
              <a:t>?</a:t>
            </a:r>
            <a:endParaRPr lang="en-AU" sz="28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27</a:t>
            </a:fld>
            <a:endParaRPr lang="en-AU" dirty="0"/>
          </a:p>
        </p:txBody>
      </p:sp>
      <p:sp>
        <p:nvSpPr>
          <p:cNvPr id="3" name="Rectangle 2">
            <a:extLst>
              <a:ext uri="{FF2B5EF4-FFF2-40B4-BE49-F238E27FC236}">
                <a16:creationId xmlns:a16="http://schemas.microsoft.com/office/drawing/2014/main" id="{0F7B39FF-D31D-3848-80C5-7EEA92E7F6BA}"/>
              </a:ext>
            </a:extLst>
          </p:cNvPr>
          <p:cNvSpPr/>
          <p:nvPr/>
        </p:nvSpPr>
        <p:spPr>
          <a:xfrm>
            <a:off x="8049344" y="5999205"/>
            <a:ext cx="5572844" cy="253916"/>
          </a:xfrm>
          <a:prstGeom prst="rect">
            <a:avLst/>
          </a:prstGeom>
        </p:spPr>
        <p:txBody>
          <a:bodyPr wrap="square">
            <a:spAutoFit/>
          </a:bodyPr>
          <a:lstStyle/>
          <a:p>
            <a:r>
              <a:rPr lang="en-GB" sz="1050" dirty="0">
                <a:latin typeface="+mn-lt"/>
              </a:rPr>
              <a:t>https://</a:t>
            </a:r>
            <a:r>
              <a:rPr lang="en-GB" sz="1050" dirty="0" err="1">
                <a:latin typeface="+mn-lt"/>
              </a:rPr>
              <a:t>intellica.ai</a:t>
            </a:r>
            <a:r>
              <a:rPr lang="en-GB" sz="1050" dirty="0">
                <a:latin typeface="+mn-lt"/>
              </a:rPr>
              <a:t>/</a:t>
            </a:r>
            <a:endParaRPr lang="en-PL" sz="1050" dirty="0">
              <a:latin typeface="+mn-lt"/>
            </a:endParaRPr>
          </a:p>
        </p:txBody>
      </p:sp>
      <p:sp>
        <p:nvSpPr>
          <p:cNvPr id="6" name="Content Placeholder 5">
            <a:extLst>
              <a:ext uri="{FF2B5EF4-FFF2-40B4-BE49-F238E27FC236}">
                <a16:creationId xmlns:a16="http://schemas.microsoft.com/office/drawing/2014/main" id="{666EF1B6-251D-E949-A10D-66FE6F068857}"/>
              </a:ext>
            </a:extLst>
          </p:cNvPr>
          <p:cNvSpPr>
            <a:spLocks noGrp="1"/>
          </p:cNvSpPr>
          <p:nvPr>
            <p:ph idx="1"/>
          </p:nvPr>
        </p:nvSpPr>
        <p:spPr/>
        <p:txBody>
          <a:bodyPr/>
          <a:lstStyle/>
          <a:p>
            <a:endParaRPr lang="en-PL" dirty="0"/>
          </a:p>
        </p:txBody>
      </p:sp>
      <p:pic>
        <p:nvPicPr>
          <p:cNvPr id="7" name="Picture 6">
            <a:extLst>
              <a:ext uri="{FF2B5EF4-FFF2-40B4-BE49-F238E27FC236}">
                <a16:creationId xmlns:a16="http://schemas.microsoft.com/office/drawing/2014/main" id="{EEB29034-5359-1446-9C33-D6639514D65F}"/>
              </a:ext>
            </a:extLst>
          </p:cNvPr>
          <p:cNvPicPr>
            <a:picLocks noChangeAspect="1"/>
          </p:cNvPicPr>
          <p:nvPr/>
        </p:nvPicPr>
        <p:blipFill>
          <a:blip r:embed="rId3"/>
          <a:stretch>
            <a:fillRect/>
          </a:stretch>
        </p:blipFill>
        <p:spPr>
          <a:xfrm>
            <a:off x="2144688" y="2082587"/>
            <a:ext cx="5305524" cy="3789660"/>
          </a:xfrm>
          <a:prstGeom prst="rect">
            <a:avLst/>
          </a:prstGeom>
        </p:spPr>
      </p:pic>
    </p:spTree>
    <p:extLst>
      <p:ext uri="{BB962C8B-B14F-4D97-AF65-F5344CB8AC3E}">
        <p14:creationId xmlns:p14="http://schemas.microsoft.com/office/powerpoint/2010/main" val="1449207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pl-PL" sz="2800" dirty="0"/>
              <a:t>Word </a:t>
            </a:r>
            <a:r>
              <a:rPr lang="pl-PL" sz="2800" dirty="0" err="1"/>
              <a:t>embeddings</a:t>
            </a:r>
            <a:endParaRPr lang="en-AU" sz="28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28</a:t>
            </a:fld>
            <a:endParaRPr lang="en-AU" dirty="0"/>
          </a:p>
        </p:txBody>
      </p:sp>
      <p:pic>
        <p:nvPicPr>
          <p:cNvPr id="3074" name="Picture 2" descr="Word Embedding: Basics. Create a vector from a word | by Hariom Gautam |  Medium">
            <a:extLst>
              <a:ext uri="{FF2B5EF4-FFF2-40B4-BE49-F238E27FC236}">
                <a16:creationId xmlns:a16="http://schemas.microsoft.com/office/drawing/2014/main" id="{D1B0FFF8-D7D9-3441-87EE-3A260C3962C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87662" y="1922759"/>
            <a:ext cx="5530676" cy="4130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890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pl-PL" sz="2800" dirty="0"/>
              <a:t>Word </a:t>
            </a:r>
            <a:r>
              <a:rPr lang="pl-PL" sz="2800" dirty="0" err="1"/>
              <a:t>embeddings</a:t>
            </a:r>
            <a:endParaRPr lang="en-AU" sz="28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29</a:t>
            </a:fld>
            <a:endParaRPr lang="en-AU" dirty="0"/>
          </a:p>
        </p:txBody>
      </p:sp>
      <p:sp>
        <p:nvSpPr>
          <p:cNvPr id="5" name="Content Placeholder 13">
            <a:extLst>
              <a:ext uri="{FF2B5EF4-FFF2-40B4-BE49-F238E27FC236}">
                <a16:creationId xmlns:a16="http://schemas.microsoft.com/office/drawing/2014/main" id="{8DC166C6-B007-6245-AAEB-5FCDC4EBBA23}"/>
              </a:ext>
            </a:extLst>
          </p:cNvPr>
          <p:cNvSpPr>
            <a:spLocks noGrp="1"/>
          </p:cNvSpPr>
          <p:nvPr>
            <p:ph idx="1"/>
          </p:nvPr>
        </p:nvSpPr>
        <p:spPr>
          <a:xfrm>
            <a:off x="704528" y="1988840"/>
            <a:ext cx="8424936" cy="4104456"/>
          </a:xfrm>
        </p:spPr>
        <p:txBody>
          <a:bodyPr>
            <a:normAutofit/>
          </a:bodyPr>
          <a:lstStyle/>
          <a:p>
            <a:pPr marL="0" indent="0">
              <a:buNone/>
            </a:pPr>
            <a:r>
              <a:rPr lang="pl-PL" sz="2800" dirty="0"/>
              <a:t>In </a:t>
            </a:r>
            <a:r>
              <a:rPr lang="pl-PL" sz="2800" dirty="0" err="1"/>
              <a:t>practice</a:t>
            </a:r>
            <a:r>
              <a:rPr lang="pl-PL" sz="2800" dirty="0"/>
              <a:t>? First model – word2vec </a:t>
            </a:r>
          </a:p>
        </p:txBody>
      </p:sp>
      <p:pic>
        <p:nvPicPr>
          <p:cNvPr id="12290" name="Picture 2" descr="Image for post">
            <a:extLst>
              <a:ext uri="{FF2B5EF4-FFF2-40B4-BE49-F238E27FC236}">
                <a16:creationId xmlns:a16="http://schemas.microsoft.com/office/drawing/2014/main" id="{364B8421-6454-2643-811A-8583F302BC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2444" y="2792663"/>
            <a:ext cx="5889104" cy="322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488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Sources of recommendation</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3</a:t>
            </a:fld>
            <a:endParaRPr lang="en-AU" dirty="0"/>
          </a:p>
        </p:txBody>
      </p:sp>
      <p:sp>
        <p:nvSpPr>
          <p:cNvPr id="5" name="Espace réservé du contenu 2"/>
          <p:cNvSpPr>
            <a:spLocks noGrp="1"/>
          </p:cNvSpPr>
          <p:nvPr>
            <p:ph idx="1"/>
          </p:nvPr>
        </p:nvSpPr>
        <p:spPr>
          <a:xfrm>
            <a:off x="632520" y="1977008"/>
            <a:ext cx="8542367" cy="4116288"/>
          </a:xfrm>
        </p:spPr>
        <p:txBody>
          <a:bodyPr/>
          <a:lstStyle/>
          <a:p>
            <a:pPr marL="355600" indent="-355600" eaLnBrk="1" hangingPunct="1"/>
            <a:r>
              <a:rPr lang="en-US" sz="1800" b="1" dirty="0"/>
              <a:t>Users</a:t>
            </a:r>
            <a:r>
              <a:rPr lang="pl-PL" sz="1800" b="1" dirty="0"/>
              <a:t> </a:t>
            </a:r>
            <a:r>
              <a:rPr lang="pl-PL" sz="1800" dirty="0"/>
              <a:t> - </a:t>
            </a:r>
            <a:r>
              <a:rPr lang="en-US" sz="1800" dirty="0"/>
              <a:t>knowledge about users who’s the subject of recommendation – about demographics, location etc. but also their preferences (either by ranks or “</a:t>
            </a:r>
            <a:r>
              <a:rPr lang="en-US" sz="1800" dirty="0" err="1"/>
              <a:t>favourites</a:t>
            </a:r>
            <a:r>
              <a:rPr lang="en-US" sz="1800" dirty="0"/>
              <a:t>”) In addition to that</a:t>
            </a:r>
            <a:r>
              <a:rPr lang="pl-PL" sz="1800" dirty="0"/>
              <a:t>: </a:t>
            </a:r>
            <a:r>
              <a:rPr lang="en-US" sz="1800" dirty="0"/>
              <a:t>behavioral analysis</a:t>
            </a:r>
            <a:r>
              <a:rPr lang="pl-PL" sz="1800" dirty="0"/>
              <a:t>.</a:t>
            </a:r>
          </a:p>
          <a:p>
            <a:pPr marL="355600" indent="-355600" eaLnBrk="1" hangingPunct="1">
              <a:buNone/>
            </a:pPr>
            <a:endParaRPr lang="pl-PL" sz="1800" dirty="0"/>
          </a:p>
          <a:p>
            <a:pPr marL="355600" indent="-355600" eaLnBrk="1" hangingPunct="1"/>
            <a:r>
              <a:rPr lang="en-US" sz="1800" b="1" dirty="0"/>
              <a:t>Content</a:t>
            </a:r>
            <a:r>
              <a:rPr lang="pl-PL" sz="1800" b="1" dirty="0"/>
              <a:t> </a:t>
            </a:r>
            <a:r>
              <a:rPr lang="pl-PL" sz="1800" dirty="0"/>
              <a:t>– </a:t>
            </a:r>
            <a:r>
              <a:rPr lang="en-US" sz="1800" dirty="0"/>
              <a:t>knowledge about options which can be offered </a:t>
            </a:r>
            <a:r>
              <a:rPr lang="pl-PL" sz="1800" dirty="0"/>
              <a:t>(</a:t>
            </a:r>
            <a:r>
              <a:rPr lang="en-US" sz="1800" dirty="0"/>
              <a:t>their properties</a:t>
            </a:r>
            <a:r>
              <a:rPr lang="pl-PL" sz="1800" dirty="0"/>
              <a:t>,</a:t>
            </a:r>
            <a:r>
              <a:rPr lang="en-US" sz="1800" dirty="0"/>
              <a:t> belonging to classes – e.g. genres</a:t>
            </a:r>
            <a:r>
              <a:rPr lang="pl-PL" sz="1800" dirty="0"/>
              <a:t>)</a:t>
            </a:r>
          </a:p>
          <a:p>
            <a:pPr marL="355600" indent="-355600" eaLnBrk="1" hangingPunct="1">
              <a:buNone/>
            </a:pPr>
            <a:endParaRPr lang="pl-PL" sz="1800" dirty="0"/>
          </a:p>
          <a:p>
            <a:pPr marL="355600" indent="-355600" eaLnBrk="1" hangingPunct="1"/>
            <a:r>
              <a:rPr lang="en-US" sz="1800" b="1" dirty="0"/>
              <a:t>Social relations </a:t>
            </a:r>
            <a:r>
              <a:rPr lang="pl-PL" sz="1800" dirty="0"/>
              <a:t>– </a:t>
            </a:r>
            <a:r>
              <a:rPr lang="en-US" sz="1800" dirty="0"/>
              <a:t>knowledge about other users, their relation with the tested user</a:t>
            </a:r>
            <a:endParaRPr lang="pl-PL" sz="1800" dirty="0"/>
          </a:p>
          <a:p>
            <a:pPr marL="355600" indent="-355600" eaLnBrk="1" hangingPunct="1">
              <a:buNone/>
            </a:pPr>
            <a:endParaRPr lang="pl-PL" sz="1800" dirty="0"/>
          </a:p>
          <a:p>
            <a:pPr marL="355600" indent="-355600" eaLnBrk="1" hangingPunct="1"/>
            <a:r>
              <a:rPr lang="en-US" sz="1800" b="1" dirty="0"/>
              <a:t>Context</a:t>
            </a:r>
            <a:r>
              <a:rPr lang="pl-PL" sz="1800" b="1" dirty="0"/>
              <a:t> </a:t>
            </a:r>
            <a:r>
              <a:rPr lang="pl-PL" sz="1800" dirty="0"/>
              <a:t>– </a:t>
            </a:r>
            <a:r>
              <a:rPr lang="en-US" sz="1800" dirty="0"/>
              <a:t>knowledge about external conditions at the time of recommendation (weather or time of the day are the classic examples)</a:t>
            </a:r>
            <a:endParaRPr lang="pl-PL" sz="1800" dirty="0"/>
          </a:p>
          <a:p>
            <a:pPr marL="355600" indent="-355600" eaLnBrk="1" hangingPunct="1"/>
            <a:endParaRPr lang="pl-PL" sz="1800" b="1" dirty="0"/>
          </a:p>
        </p:txBody>
      </p:sp>
    </p:spTree>
    <p:extLst>
      <p:ext uri="{BB962C8B-B14F-4D97-AF65-F5344CB8AC3E}">
        <p14:creationId xmlns:p14="http://schemas.microsoft.com/office/powerpoint/2010/main" val="52167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pl-PL" sz="2800" dirty="0"/>
              <a:t>Skip-gram</a:t>
            </a:r>
            <a:endParaRPr lang="en-AU" sz="28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30</a:t>
            </a:fld>
            <a:endParaRPr lang="en-AU" dirty="0"/>
          </a:p>
        </p:txBody>
      </p:sp>
      <p:sp>
        <p:nvSpPr>
          <p:cNvPr id="3" name="Content Placeholder 2">
            <a:extLst>
              <a:ext uri="{FF2B5EF4-FFF2-40B4-BE49-F238E27FC236}">
                <a16:creationId xmlns:a16="http://schemas.microsoft.com/office/drawing/2014/main" id="{B9C06E72-0FD2-6D42-8E76-20BD6AB20D09}"/>
              </a:ext>
            </a:extLst>
          </p:cNvPr>
          <p:cNvSpPr>
            <a:spLocks noGrp="1"/>
          </p:cNvSpPr>
          <p:nvPr>
            <p:ph idx="1"/>
          </p:nvPr>
        </p:nvSpPr>
        <p:spPr/>
        <p:txBody>
          <a:bodyPr/>
          <a:lstStyle/>
          <a:p>
            <a:endParaRPr lang="en-PL"/>
          </a:p>
        </p:txBody>
      </p:sp>
      <p:pic>
        <p:nvPicPr>
          <p:cNvPr id="6" name="Picture 5">
            <a:extLst>
              <a:ext uri="{FF2B5EF4-FFF2-40B4-BE49-F238E27FC236}">
                <a16:creationId xmlns:a16="http://schemas.microsoft.com/office/drawing/2014/main" id="{2EA11775-313E-1847-A079-59B4D59561F6}"/>
              </a:ext>
            </a:extLst>
          </p:cNvPr>
          <p:cNvPicPr>
            <a:picLocks noChangeAspect="1"/>
          </p:cNvPicPr>
          <p:nvPr/>
        </p:nvPicPr>
        <p:blipFill>
          <a:blip r:embed="rId3"/>
          <a:stretch>
            <a:fillRect/>
          </a:stretch>
        </p:blipFill>
        <p:spPr>
          <a:xfrm>
            <a:off x="1025085" y="1902317"/>
            <a:ext cx="7855830" cy="4276726"/>
          </a:xfrm>
          <a:prstGeom prst="rect">
            <a:avLst/>
          </a:prstGeom>
        </p:spPr>
      </p:pic>
    </p:spTree>
    <p:extLst>
      <p:ext uri="{BB962C8B-B14F-4D97-AF65-F5344CB8AC3E}">
        <p14:creationId xmlns:p14="http://schemas.microsoft.com/office/powerpoint/2010/main" val="1101435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pl-PL" sz="2800" dirty="0" err="1"/>
              <a:t>FastText</a:t>
            </a:r>
            <a:r>
              <a:rPr lang="pl-PL" sz="2800" dirty="0"/>
              <a:t> – n-</a:t>
            </a:r>
            <a:r>
              <a:rPr lang="pl-PL" sz="2800" dirty="0" err="1"/>
              <a:t>grams</a:t>
            </a:r>
            <a:r>
              <a:rPr lang="pl-PL" sz="2800" dirty="0"/>
              <a:t> </a:t>
            </a:r>
            <a:endParaRPr lang="en-AU" sz="28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31</a:t>
            </a:fld>
            <a:endParaRPr lang="en-AU" dirty="0"/>
          </a:p>
        </p:txBody>
      </p:sp>
      <p:pic>
        <p:nvPicPr>
          <p:cNvPr id="14338" name="Picture 2" descr="Example of out of vocab words">
            <a:extLst>
              <a:ext uri="{FF2B5EF4-FFF2-40B4-BE49-F238E27FC236}">
                <a16:creationId xmlns:a16="http://schemas.microsoft.com/office/drawing/2014/main" id="{C3C91E64-219C-8B40-B9AC-72E5C7232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8784" y="1971576"/>
            <a:ext cx="3604131" cy="2016224"/>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Summing n-grams with word vector">
            <a:extLst>
              <a:ext uri="{FF2B5EF4-FFF2-40B4-BE49-F238E27FC236}">
                <a16:creationId xmlns:a16="http://schemas.microsoft.com/office/drawing/2014/main" id="{41C784C8-B110-CB47-B0EF-F12BEE080D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4075" y="4149080"/>
            <a:ext cx="4737849" cy="188416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135A991-0049-8047-ACD8-C211D5B53220}"/>
              </a:ext>
            </a:extLst>
          </p:cNvPr>
          <p:cNvSpPr/>
          <p:nvPr/>
        </p:nvSpPr>
        <p:spPr>
          <a:xfrm>
            <a:off x="5097016" y="6029959"/>
            <a:ext cx="4953000" cy="307777"/>
          </a:xfrm>
          <a:prstGeom prst="rect">
            <a:avLst/>
          </a:prstGeom>
        </p:spPr>
        <p:txBody>
          <a:bodyPr>
            <a:spAutoFit/>
          </a:bodyPr>
          <a:lstStyle/>
          <a:p>
            <a:r>
              <a:rPr lang="en-PL" sz="1400" dirty="0"/>
              <a:t>https://amitness.com/2020/06/fasttext-embeddings/</a:t>
            </a:r>
          </a:p>
        </p:txBody>
      </p:sp>
    </p:spTree>
    <p:extLst>
      <p:ext uri="{BB962C8B-B14F-4D97-AF65-F5344CB8AC3E}">
        <p14:creationId xmlns:p14="http://schemas.microsoft.com/office/powerpoint/2010/main" val="1360987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pl-PL" sz="2800" dirty="0" err="1"/>
              <a:t>Example</a:t>
            </a:r>
            <a:endParaRPr lang="en-AU" sz="28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32</a:t>
            </a:fld>
            <a:endParaRPr lang="en-AU" dirty="0"/>
          </a:p>
        </p:txBody>
      </p:sp>
      <p:pic>
        <p:nvPicPr>
          <p:cNvPr id="5122" name="Picture 2" descr="Image for post">
            <a:extLst>
              <a:ext uri="{FF2B5EF4-FFF2-40B4-BE49-F238E27FC236}">
                <a16:creationId xmlns:a16="http://schemas.microsoft.com/office/drawing/2014/main" id="{E3F38752-E87E-B041-8311-671A26DFFF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8744" y="1921215"/>
            <a:ext cx="4302050" cy="4202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7765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pl-PL" sz="2800" dirty="0"/>
              <a:t>In </a:t>
            </a:r>
            <a:r>
              <a:rPr lang="pl-PL" sz="2800" dirty="0" err="1"/>
              <a:t>practice</a:t>
            </a:r>
            <a:endParaRPr lang="en-AU" sz="28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33</a:t>
            </a:fld>
            <a:endParaRPr lang="en-AU" dirty="0"/>
          </a:p>
        </p:txBody>
      </p:sp>
      <p:sp>
        <p:nvSpPr>
          <p:cNvPr id="2" name="Rectangle 1">
            <a:extLst>
              <a:ext uri="{FF2B5EF4-FFF2-40B4-BE49-F238E27FC236}">
                <a16:creationId xmlns:a16="http://schemas.microsoft.com/office/drawing/2014/main" id="{6FBB5132-4EA7-224D-9BD5-361B6B629BA9}"/>
              </a:ext>
            </a:extLst>
          </p:cNvPr>
          <p:cNvSpPr/>
          <p:nvPr/>
        </p:nvSpPr>
        <p:spPr>
          <a:xfrm>
            <a:off x="704528" y="1988840"/>
            <a:ext cx="8352928" cy="2585323"/>
          </a:xfrm>
          <a:prstGeom prst="rect">
            <a:avLst/>
          </a:prstGeom>
        </p:spPr>
        <p:txBody>
          <a:bodyPr wrap="square">
            <a:spAutoFit/>
          </a:bodyPr>
          <a:lstStyle/>
          <a:p>
            <a:r>
              <a:rPr lang="en-PL" dirty="0">
                <a:hlinkClick r:id="rId3"/>
              </a:rPr>
              <a:t>https://spacy.io/</a:t>
            </a:r>
            <a:endParaRPr lang="en-PL" dirty="0"/>
          </a:p>
          <a:p>
            <a:endParaRPr lang="en-PL" dirty="0"/>
          </a:p>
          <a:p>
            <a:r>
              <a:rPr lang="en-GB" dirty="0">
                <a:hlinkClick r:id="rId4"/>
              </a:rPr>
              <a:t>https://fasttext.cc/</a:t>
            </a:r>
            <a:endParaRPr lang="en-GB" dirty="0"/>
          </a:p>
          <a:p>
            <a:endParaRPr lang="en-GB" dirty="0"/>
          </a:p>
          <a:p>
            <a:r>
              <a:rPr lang="en-GB" dirty="0">
                <a:hlinkClick r:id="rId5"/>
              </a:rPr>
              <a:t>https://radimrehurek.com/gensim/</a:t>
            </a:r>
            <a:endParaRPr lang="en-GB" dirty="0"/>
          </a:p>
          <a:p>
            <a:endParaRPr lang="en-GB" dirty="0"/>
          </a:p>
          <a:p>
            <a:r>
              <a:rPr lang="en-GB" dirty="0">
                <a:hlinkClick r:id="rId6"/>
              </a:rPr>
              <a:t>https://github.com/google-research/bert</a:t>
            </a:r>
            <a:endParaRPr lang="en-GB" dirty="0"/>
          </a:p>
          <a:p>
            <a:endParaRPr lang="en-GB" dirty="0"/>
          </a:p>
          <a:p>
            <a:endParaRPr lang="en-PL" dirty="0"/>
          </a:p>
        </p:txBody>
      </p:sp>
    </p:spTree>
    <p:extLst>
      <p:ext uri="{BB962C8B-B14F-4D97-AF65-F5344CB8AC3E}">
        <p14:creationId xmlns:p14="http://schemas.microsoft.com/office/powerpoint/2010/main" val="1876719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7410" name="Titre 1"/>
          <p:cNvSpPr>
            <a:spLocks noGrp="1"/>
          </p:cNvSpPr>
          <p:nvPr>
            <p:ph type="ctrTitle"/>
          </p:nvPr>
        </p:nvSpPr>
        <p:spPr>
          <a:xfrm>
            <a:off x="742950" y="1655763"/>
            <a:ext cx="8420100" cy="915987"/>
          </a:xfrm>
        </p:spPr>
        <p:txBody>
          <a:bodyPr/>
          <a:lstStyle/>
          <a:p>
            <a:pPr eaLnBrk="1" hangingPunct="1"/>
            <a:r>
              <a:rPr lang="en-AU" sz="3200">
                <a:solidFill>
                  <a:schemeClr val="bg1"/>
                </a:solidFill>
              </a:rPr>
              <a:t>THE END</a:t>
            </a:r>
            <a:endParaRPr lang="en-AU" sz="32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0" presetClass="entr" presetSubtype="0" fill="hold" grpId="0" nodeType="withEffect">
                                  <p:stCondLst>
                                    <p:cond delay="0"/>
                                  </p:stCondLst>
                                  <p:iterate type="lt">
                                    <p:tmPct val="10000"/>
                                  </p:iterate>
                                  <p:childTnLst>
                                    <p:set>
                                      <p:cBhvr>
                                        <p:cTn id="6" dur="1" fill="hold">
                                          <p:stCondLst>
                                            <p:cond delay="0"/>
                                          </p:stCondLst>
                                        </p:cTn>
                                        <p:tgtEl>
                                          <p:spTgt spid="17410"/>
                                        </p:tgtEl>
                                        <p:attrNameLst>
                                          <p:attrName>style.visibility</p:attrName>
                                        </p:attrNameLst>
                                      </p:cBhvr>
                                      <p:to>
                                        <p:strVal val="visible"/>
                                      </p:to>
                                    </p:set>
                                    <p:animEffect transition="in" filter="fade">
                                      <p:cBhvr>
                                        <p:cTn id="7" dur="500"/>
                                        <p:tgtEl>
                                          <p:spTgt spid="17410"/>
                                        </p:tgtEl>
                                      </p:cBhvr>
                                    </p:animEffect>
                                    <p:anim calcmode="lin" valueType="num">
                                      <p:cBhvr>
                                        <p:cTn id="8" dur="500" fill="hold"/>
                                        <p:tgtEl>
                                          <p:spTgt spid="17410"/>
                                        </p:tgtEl>
                                        <p:attrNameLst>
                                          <p:attrName>ppt_x</p:attrName>
                                        </p:attrNameLst>
                                      </p:cBhvr>
                                      <p:tavLst>
                                        <p:tav tm="0">
                                          <p:val>
                                            <p:strVal val="#ppt_x-.1"/>
                                          </p:val>
                                        </p:tav>
                                        <p:tav tm="100000">
                                          <p:val>
                                            <p:strVal val="#ppt_x"/>
                                          </p:val>
                                        </p:tav>
                                      </p:tavLst>
                                    </p:anim>
                                    <p:anim calcmode="lin" valueType="num">
                                      <p:cBhvr>
                                        <p:cTn id="9" dur="500" fill="hold"/>
                                        <p:tgtEl>
                                          <p:spTgt spid="174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Recommendation </a:t>
            </a:r>
            <a:r>
              <a:rPr lang="en-US" sz="3600" dirty="0" err="1"/>
              <a:t>algoritms</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4</a:t>
            </a:fld>
            <a:endParaRPr lang="en-AU" dirty="0"/>
          </a:p>
        </p:txBody>
      </p:sp>
      <p:sp>
        <p:nvSpPr>
          <p:cNvPr id="5" name="Espace réservé du contenu 2"/>
          <p:cNvSpPr>
            <a:spLocks noGrp="1"/>
          </p:cNvSpPr>
          <p:nvPr>
            <p:ph idx="1"/>
          </p:nvPr>
        </p:nvSpPr>
        <p:spPr>
          <a:xfrm>
            <a:off x="704528" y="2204864"/>
            <a:ext cx="8542367" cy="2244080"/>
          </a:xfrm>
        </p:spPr>
        <p:txBody>
          <a:bodyPr/>
          <a:lstStyle/>
          <a:p>
            <a:pPr marL="355600" indent="-355600" eaLnBrk="1" hangingPunct="1"/>
            <a:r>
              <a:rPr lang="en-US" sz="2200" b="1" dirty="0"/>
              <a:t>N</a:t>
            </a:r>
            <a:r>
              <a:rPr lang="pl-PL" sz="2200" b="1" dirty="0"/>
              <a:t>on-</a:t>
            </a:r>
            <a:r>
              <a:rPr lang="pl-PL" sz="2200" b="1" dirty="0" err="1"/>
              <a:t>personalized</a:t>
            </a:r>
            <a:endParaRPr lang="pl-PL" sz="2200" b="1" dirty="0"/>
          </a:p>
          <a:p>
            <a:pPr marL="355600" indent="-355600" eaLnBrk="1" hangingPunct="1"/>
            <a:endParaRPr lang="pl-PL" sz="2200" b="1" dirty="0"/>
          </a:p>
          <a:p>
            <a:pPr marL="355600" indent="-355600" eaLnBrk="1" hangingPunct="1"/>
            <a:r>
              <a:rPr lang="en-US" sz="2200" b="1" dirty="0"/>
              <a:t>C</a:t>
            </a:r>
            <a:r>
              <a:rPr lang="pl-PL" sz="2200" b="1" dirty="0" err="1"/>
              <a:t>ontent-based</a:t>
            </a:r>
            <a:endParaRPr lang="pl-PL" sz="2200" b="1" dirty="0"/>
          </a:p>
          <a:p>
            <a:pPr marL="355600" indent="-355600" eaLnBrk="1" hangingPunct="1"/>
            <a:endParaRPr lang="pl-PL" sz="2200" b="1" dirty="0"/>
          </a:p>
          <a:p>
            <a:pPr marL="355600" indent="-355600" eaLnBrk="1" hangingPunct="1"/>
            <a:r>
              <a:rPr lang="en-US" sz="2200" b="1" dirty="0"/>
              <a:t>C</a:t>
            </a:r>
            <a:r>
              <a:rPr lang="pl-PL" sz="2200" b="1" dirty="0" err="1"/>
              <a:t>ollaborative</a:t>
            </a:r>
            <a:r>
              <a:rPr lang="pl-PL" sz="2200" b="1" dirty="0"/>
              <a:t> </a:t>
            </a:r>
            <a:r>
              <a:rPr lang="pl-PL" sz="2200" b="1" dirty="0" err="1"/>
              <a:t>filtering</a:t>
            </a:r>
            <a:endParaRPr lang="pl-PL" sz="2200" dirty="0"/>
          </a:p>
          <a:p>
            <a:pPr marL="355600" indent="-355600" eaLnBrk="1" hangingPunct="1"/>
            <a:endParaRPr lang="pl-PL" sz="1800" b="1" dirty="0"/>
          </a:p>
        </p:txBody>
      </p:sp>
    </p:spTree>
    <p:extLst>
      <p:ext uri="{BB962C8B-B14F-4D97-AF65-F5344CB8AC3E}">
        <p14:creationId xmlns:p14="http://schemas.microsoft.com/office/powerpoint/2010/main" val="1061780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Non-personalized algorithms</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5</a:t>
            </a:fld>
            <a:endParaRPr lang="en-AU" dirty="0"/>
          </a:p>
        </p:txBody>
      </p:sp>
      <p:sp>
        <p:nvSpPr>
          <p:cNvPr id="5" name="Espace réservé du contenu 2"/>
          <p:cNvSpPr>
            <a:spLocks noGrp="1"/>
          </p:cNvSpPr>
          <p:nvPr>
            <p:ph idx="1"/>
          </p:nvPr>
        </p:nvSpPr>
        <p:spPr>
          <a:xfrm>
            <a:off x="632520" y="1977008"/>
            <a:ext cx="8542367" cy="4116288"/>
          </a:xfrm>
        </p:spPr>
        <p:txBody>
          <a:bodyPr/>
          <a:lstStyle/>
          <a:p>
            <a:pPr marL="355600" indent="-355600" eaLnBrk="1" hangingPunct="1">
              <a:buNone/>
            </a:pPr>
            <a:r>
              <a:rPr lang="en-US" sz="1800" dirty="0"/>
              <a:t>Typically it involves</a:t>
            </a:r>
            <a:r>
              <a:rPr lang="pl-PL" sz="1800" dirty="0"/>
              <a:t>:</a:t>
            </a:r>
          </a:p>
          <a:p>
            <a:pPr marL="355600" indent="-355600" eaLnBrk="1" hangingPunct="1"/>
            <a:endParaRPr lang="pl-PL" sz="1800" b="1" dirty="0"/>
          </a:p>
          <a:p>
            <a:pPr marL="355600" indent="-355600" eaLnBrk="1" hangingPunct="1"/>
            <a:r>
              <a:rPr lang="en-US" sz="1800" b="1" dirty="0"/>
              <a:t>Options popularity</a:t>
            </a:r>
            <a:r>
              <a:rPr lang="pl-PL" sz="1800" b="1" dirty="0"/>
              <a:t> </a:t>
            </a:r>
            <a:r>
              <a:rPr lang="pl-PL" sz="1800" dirty="0"/>
              <a:t>– </a:t>
            </a:r>
            <a:r>
              <a:rPr lang="en-US" sz="1800" dirty="0"/>
              <a:t>suggest the most popular options (or the ones the most </a:t>
            </a:r>
            <a:r>
              <a:rPr lang="en-US" sz="1800" dirty="0" err="1"/>
              <a:t>higly</a:t>
            </a:r>
            <a:r>
              <a:rPr lang="en-US" sz="1800" dirty="0"/>
              <a:t> ranked). It gives the same result for any user.</a:t>
            </a:r>
            <a:endParaRPr lang="pl-PL" sz="1800" dirty="0"/>
          </a:p>
          <a:p>
            <a:pPr marL="355600" indent="-355600" eaLnBrk="1" hangingPunct="1">
              <a:buNone/>
            </a:pPr>
            <a:endParaRPr lang="pl-PL" sz="1800" dirty="0"/>
          </a:p>
          <a:p>
            <a:pPr marL="355600" indent="-355600" eaLnBrk="1" hangingPunct="1"/>
            <a:r>
              <a:rPr lang="en-US" sz="1800" b="1" dirty="0"/>
              <a:t>Demographics </a:t>
            </a:r>
            <a:r>
              <a:rPr lang="pl-PL" sz="1800" dirty="0"/>
              <a:t>– </a:t>
            </a:r>
            <a:r>
              <a:rPr lang="en-US" sz="1800" dirty="0"/>
              <a:t>suggest options most popular among users belonging to the same demographic group</a:t>
            </a:r>
            <a:endParaRPr lang="pl-PL" sz="1800" dirty="0"/>
          </a:p>
          <a:p>
            <a:pPr marL="355600" indent="-355600" eaLnBrk="1" hangingPunct="1">
              <a:buNone/>
            </a:pPr>
            <a:endParaRPr lang="pl-PL" sz="1800" dirty="0"/>
          </a:p>
          <a:p>
            <a:pPr marL="355600" indent="-355600" eaLnBrk="1" hangingPunct="1"/>
            <a:r>
              <a:rPr lang="en-US" sz="1800" b="1" dirty="0"/>
              <a:t>Linked options</a:t>
            </a:r>
            <a:r>
              <a:rPr lang="pl-PL" sz="1800" b="1" dirty="0"/>
              <a:t> </a:t>
            </a:r>
            <a:r>
              <a:rPr lang="pl-PL" sz="1800" dirty="0"/>
              <a:t>– </a:t>
            </a:r>
            <a:r>
              <a:rPr lang="en-US" sz="1800" dirty="0"/>
              <a:t>suggest option most frequently selected with the one already chosen (e.g. “</a:t>
            </a:r>
            <a:r>
              <a:rPr lang="pl-PL" sz="1800" dirty="0"/>
              <a:t>Good </a:t>
            </a:r>
            <a:r>
              <a:rPr lang="pl-PL" sz="1800" dirty="0" err="1"/>
              <a:t>together</a:t>
            </a:r>
            <a:r>
              <a:rPr lang="pl-PL" sz="1800" dirty="0"/>
              <a:t>” </a:t>
            </a:r>
            <a:r>
              <a:rPr lang="en-US" sz="1800" dirty="0"/>
              <a:t>- </a:t>
            </a:r>
            <a:r>
              <a:rPr lang="pl-PL" sz="1800" dirty="0"/>
              <a:t>Amazon </a:t>
            </a:r>
            <a:r>
              <a:rPr lang="en-US" sz="1800" dirty="0"/>
              <a:t>and</a:t>
            </a:r>
            <a:r>
              <a:rPr lang="pl-PL" sz="1800" dirty="0"/>
              <a:t> </a:t>
            </a:r>
            <a:r>
              <a:rPr lang="en-US" sz="1800" dirty="0"/>
              <a:t>“</a:t>
            </a:r>
            <a:r>
              <a:rPr lang="pl-PL" sz="1800" dirty="0" err="1"/>
              <a:t>Related</a:t>
            </a:r>
            <a:r>
              <a:rPr lang="pl-PL" sz="1800" dirty="0"/>
              <a:t> </a:t>
            </a:r>
            <a:r>
              <a:rPr lang="pl-PL" sz="1800" dirty="0" err="1"/>
              <a:t>videos</a:t>
            </a:r>
            <a:r>
              <a:rPr lang="pl-PL" sz="1800" dirty="0"/>
              <a:t>” </a:t>
            </a:r>
            <a:r>
              <a:rPr lang="en-US" sz="1800" dirty="0"/>
              <a:t>- </a:t>
            </a:r>
            <a:r>
              <a:rPr lang="pl-PL" sz="1800" dirty="0" err="1"/>
              <a:t>Youtube</a:t>
            </a:r>
            <a:r>
              <a:rPr lang="pl-PL" sz="1800" dirty="0"/>
              <a:t>)</a:t>
            </a:r>
          </a:p>
        </p:txBody>
      </p:sp>
    </p:spTree>
    <p:extLst>
      <p:ext uri="{BB962C8B-B14F-4D97-AF65-F5344CB8AC3E}">
        <p14:creationId xmlns:p14="http://schemas.microsoft.com/office/powerpoint/2010/main" val="943987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Content based </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6</a:t>
            </a:fld>
            <a:endParaRPr lang="en-AU" dirty="0"/>
          </a:p>
        </p:txBody>
      </p:sp>
      <p:sp>
        <p:nvSpPr>
          <p:cNvPr id="5" name="Espace réservé du contenu 2"/>
          <p:cNvSpPr>
            <a:spLocks noGrp="1"/>
          </p:cNvSpPr>
          <p:nvPr>
            <p:ph idx="1"/>
          </p:nvPr>
        </p:nvSpPr>
        <p:spPr>
          <a:xfrm>
            <a:off x="632520" y="1905000"/>
            <a:ext cx="8542367" cy="4116288"/>
          </a:xfrm>
        </p:spPr>
        <p:txBody>
          <a:bodyPr/>
          <a:lstStyle/>
          <a:p>
            <a:pPr marL="0" indent="0" eaLnBrk="1" hangingPunct="1">
              <a:buNone/>
            </a:pPr>
            <a:r>
              <a:rPr lang="en-US" sz="1800" dirty="0"/>
              <a:t>Recommend options which are the most similar to the ones </a:t>
            </a:r>
            <a:r>
              <a:rPr lang="en-US" sz="1800" dirty="0" err="1"/>
              <a:t>aleady</a:t>
            </a:r>
            <a:r>
              <a:rPr lang="en-US" sz="1800" dirty="0"/>
              <a:t> chosen by the user – uses sophisticated content-analysis or only categories (e.g. genres)</a:t>
            </a:r>
            <a:endParaRPr lang="pl-PL" sz="1800" dirty="0"/>
          </a:p>
        </p:txBody>
      </p:sp>
      <p:pic>
        <p:nvPicPr>
          <p:cNvPr id="218114" name="Picture 2"/>
          <p:cNvPicPr>
            <a:picLocks noChangeAspect="1" noChangeArrowheads="1"/>
          </p:cNvPicPr>
          <p:nvPr/>
        </p:nvPicPr>
        <p:blipFill>
          <a:blip r:embed="rId2" cstate="print"/>
          <a:srcRect/>
          <a:stretch>
            <a:fillRect/>
          </a:stretch>
        </p:blipFill>
        <p:spPr bwMode="auto">
          <a:xfrm>
            <a:off x="3656856" y="2593429"/>
            <a:ext cx="4762500" cy="3571875"/>
          </a:xfrm>
          <a:prstGeom prst="rect">
            <a:avLst/>
          </a:prstGeom>
          <a:noFill/>
          <a:ln w="9525">
            <a:noFill/>
            <a:miter lim="800000"/>
            <a:headEnd/>
            <a:tailEnd/>
          </a:ln>
        </p:spPr>
      </p:pic>
      <p:pic>
        <p:nvPicPr>
          <p:cNvPr id="218115" name="Picture 3"/>
          <p:cNvPicPr>
            <a:picLocks noChangeAspect="1" noChangeArrowheads="1"/>
          </p:cNvPicPr>
          <p:nvPr/>
        </p:nvPicPr>
        <p:blipFill>
          <a:blip r:embed="rId3" cstate="print"/>
          <a:srcRect/>
          <a:stretch>
            <a:fillRect/>
          </a:stretch>
        </p:blipFill>
        <p:spPr bwMode="auto">
          <a:xfrm>
            <a:off x="848544" y="2636912"/>
            <a:ext cx="6029325" cy="1276350"/>
          </a:xfrm>
          <a:prstGeom prst="rect">
            <a:avLst/>
          </a:prstGeom>
          <a:noFill/>
          <a:ln w="9525">
            <a:noFill/>
            <a:miter lim="800000"/>
            <a:headEnd/>
            <a:tailEnd/>
          </a:ln>
        </p:spPr>
      </p:pic>
    </p:spTree>
    <p:extLst>
      <p:ext uri="{BB962C8B-B14F-4D97-AF65-F5344CB8AC3E}">
        <p14:creationId xmlns:p14="http://schemas.microsoft.com/office/powerpoint/2010/main" val="2682329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en-US" sz="3600" dirty="0"/>
              <a:t>Collaborative filtering</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7</a:t>
            </a:fld>
            <a:endParaRPr lang="en-AU" dirty="0"/>
          </a:p>
        </p:txBody>
      </p:sp>
      <p:sp>
        <p:nvSpPr>
          <p:cNvPr id="5" name="Espace réservé du contenu 2"/>
          <p:cNvSpPr>
            <a:spLocks noGrp="1"/>
          </p:cNvSpPr>
          <p:nvPr>
            <p:ph idx="1"/>
          </p:nvPr>
        </p:nvSpPr>
        <p:spPr>
          <a:xfrm>
            <a:off x="632520" y="1977008"/>
            <a:ext cx="8542367" cy="4116288"/>
          </a:xfrm>
        </p:spPr>
        <p:txBody>
          <a:bodyPr/>
          <a:lstStyle/>
          <a:p>
            <a:pPr marL="0" indent="0" eaLnBrk="1" hangingPunct="1">
              <a:buNone/>
            </a:pPr>
            <a:r>
              <a:rPr lang="en-US" sz="1800" dirty="0"/>
              <a:t>Collaborative filtering was introduced for the first time at the beginning of 1990s. It describes a group of methods used to filter out unimportant information for selected users – using similar preferences.</a:t>
            </a:r>
            <a:endParaRPr lang="pl-PL" sz="1800" dirty="0"/>
          </a:p>
          <a:p>
            <a:pPr marL="0" indent="0" eaLnBrk="1" hangingPunct="1">
              <a:buNone/>
            </a:pPr>
            <a:endParaRPr lang="pl-PL" sz="1800" dirty="0"/>
          </a:p>
          <a:p>
            <a:pPr marL="0" indent="0" eaLnBrk="1" hangingPunct="1">
              <a:buNone/>
            </a:pPr>
            <a:endParaRPr lang="pl-PL" sz="1800" dirty="0"/>
          </a:p>
          <a:p>
            <a:pPr marL="0" indent="0" eaLnBrk="1" hangingPunct="1">
              <a:buNone/>
            </a:pPr>
            <a:endParaRPr lang="pl-PL" sz="1800" dirty="0"/>
          </a:p>
        </p:txBody>
      </p:sp>
      <p:pic>
        <p:nvPicPr>
          <p:cNvPr id="219139"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76536" y="3212976"/>
            <a:ext cx="3917407" cy="2592288"/>
          </a:xfrm>
          <a:prstGeom prst="rect">
            <a:avLst/>
          </a:prstGeom>
          <a:noFill/>
          <a:ln w="9525">
            <a:noFill/>
            <a:miter lim="800000"/>
            <a:headEnd/>
            <a:tailEnd/>
          </a:ln>
        </p:spPr>
      </p:pic>
      <p:pic>
        <p:nvPicPr>
          <p:cNvPr id="219140"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880992" y="3212975"/>
            <a:ext cx="3600400" cy="2554753"/>
          </a:xfrm>
          <a:prstGeom prst="rect">
            <a:avLst/>
          </a:prstGeom>
          <a:noFill/>
          <a:ln w="9525">
            <a:noFill/>
            <a:miter lim="800000"/>
            <a:headEnd/>
            <a:tailEnd/>
          </a:ln>
        </p:spPr>
      </p:pic>
      <p:pic>
        <p:nvPicPr>
          <p:cNvPr id="219141"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481392" y="4365104"/>
            <a:ext cx="268505" cy="720080"/>
          </a:xfrm>
          <a:prstGeom prst="rect">
            <a:avLst/>
          </a:prstGeom>
          <a:noFill/>
          <a:ln w="9525">
            <a:noFill/>
            <a:miter lim="800000"/>
            <a:headEnd/>
            <a:tailEnd/>
          </a:ln>
        </p:spPr>
      </p:pic>
    </p:spTree>
    <p:extLst>
      <p:ext uri="{BB962C8B-B14F-4D97-AF65-F5344CB8AC3E}">
        <p14:creationId xmlns:p14="http://schemas.microsoft.com/office/powerpoint/2010/main" val="3757007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pl-PL" sz="3600" dirty="0" err="1"/>
              <a:t>User-based</a:t>
            </a:r>
            <a:r>
              <a:rPr lang="pl-PL" sz="3600" dirty="0"/>
              <a:t> CF</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8</a:t>
            </a:fld>
            <a:endParaRPr lang="en-AU" dirty="0"/>
          </a:p>
        </p:txBody>
      </p:sp>
      <p:sp>
        <p:nvSpPr>
          <p:cNvPr id="6" name="Prostokąt 5"/>
          <p:cNvSpPr/>
          <p:nvPr/>
        </p:nvSpPr>
        <p:spPr>
          <a:xfrm>
            <a:off x="704854" y="5589240"/>
            <a:ext cx="5686172" cy="369332"/>
          </a:xfrm>
          <a:prstGeom prst="rect">
            <a:avLst/>
          </a:prstGeom>
        </p:spPr>
        <p:txBody>
          <a:bodyPr wrap="none">
            <a:spAutoFit/>
          </a:bodyPr>
          <a:lstStyle/>
          <a:p>
            <a:r>
              <a:rPr lang="en-US" dirty="0"/>
              <a:t>How to Judge if Lord of the Rings is suitable for Jack?</a:t>
            </a:r>
            <a:endParaRPr lang="pl-PL" dirty="0"/>
          </a:p>
        </p:txBody>
      </p:sp>
      <p:graphicFrame>
        <p:nvGraphicFramePr>
          <p:cNvPr id="8" name="Tabela 7"/>
          <p:cNvGraphicFramePr>
            <a:graphicFrameLocks noGrp="1"/>
          </p:cNvGraphicFramePr>
          <p:nvPr/>
        </p:nvGraphicFramePr>
        <p:xfrm>
          <a:off x="1136576" y="2132856"/>
          <a:ext cx="7848870" cy="3024334"/>
        </p:xfrm>
        <a:graphic>
          <a:graphicData uri="http://schemas.openxmlformats.org/drawingml/2006/table">
            <a:tbl>
              <a:tblPr firstRow="1" bandRow="1">
                <a:tableStyleId>{5C22544A-7EE6-4342-B048-85BDC9FD1C3A}</a:tableStyleId>
              </a:tblPr>
              <a:tblGrid>
                <a:gridCol w="1569774">
                  <a:extLst>
                    <a:ext uri="{9D8B030D-6E8A-4147-A177-3AD203B41FA5}">
                      <a16:colId xmlns:a16="http://schemas.microsoft.com/office/drawing/2014/main" val="20000"/>
                    </a:ext>
                  </a:extLst>
                </a:gridCol>
                <a:gridCol w="1569774">
                  <a:extLst>
                    <a:ext uri="{9D8B030D-6E8A-4147-A177-3AD203B41FA5}">
                      <a16:colId xmlns:a16="http://schemas.microsoft.com/office/drawing/2014/main" val="20001"/>
                    </a:ext>
                  </a:extLst>
                </a:gridCol>
                <a:gridCol w="2045028">
                  <a:extLst>
                    <a:ext uri="{9D8B030D-6E8A-4147-A177-3AD203B41FA5}">
                      <a16:colId xmlns:a16="http://schemas.microsoft.com/office/drawing/2014/main" val="20002"/>
                    </a:ext>
                  </a:extLst>
                </a:gridCol>
                <a:gridCol w="1094520">
                  <a:extLst>
                    <a:ext uri="{9D8B030D-6E8A-4147-A177-3AD203B41FA5}">
                      <a16:colId xmlns:a16="http://schemas.microsoft.com/office/drawing/2014/main" val="20003"/>
                    </a:ext>
                  </a:extLst>
                </a:gridCol>
                <a:gridCol w="1569774">
                  <a:extLst>
                    <a:ext uri="{9D8B030D-6E8A-4147-A177-3AD203B41FA5}">
                      <a16:colId xmlns:a16="http://schemas.microsoft.com/office/drawing/2014/main" val="20004"/>
                    </a:ext>
                  </a:extLst>
                </a:gridCol>
              </a:tblGrid>
              <a:tr h="670224">
                <a:tc>
                  <a:txBody>
                    <a:bodyPr/>
                    <a:lstStyle/>
                    <a:p>
                      <a:endParaRPr lang="pl-PL" dirty="0"/>
                    </a:p>
                  </a:txBody>
                  <a:tcPr/>
                </a:tc>
                <a:tc>
                  <a:txBody>
                    <a:bodyPr/>
                    <a:lstStyle/>
                    <a:p>
                      <a:pPr algn="ctr"/>
                      <a:r>
                        <a:rPr lang="pl-PL" dirty="0"/>
                        <a:t>Indiana Jones</a:t>
                      </a:r>
                    </a:p>
                  </a:txBody>
                  <a:tcPr/>
                </a:tc>
                <a:tc>
                  <a:txBody>
                    <a:bodyPr/>
                    <a:lstStyle/>
                    <a:p>
                      <a:pPr algn="ctr"/>
                      <a:r>
                        <a:rPr lang="en-US" dirty="0"/>
                        <a:t>LOTR</a:t>
                      </a:r>
                      <a:endParaRPr lang="pl-PL" dirty="0"/>
                    </a:p>
                  </a:txBody>
                  <a:tcPr/>
                </a:tc>
                <a:tc>
                  <a:txBody>
                    <a:bodyPr/>
                    <a:lstStyle/>
                    <a:p>
                      <a:pPr algn="ctr"/>
                      <a:r>
                        <a:rPr lang="en-US" dirty="0"/>
                        <a:t>Seven</a:t>
                      </a:r>
                      <a:endParaRPr lang="pl-PL" dirty="0"/>
                    </a:p>
                  </a:txBody>
                  <a:tcPr/>
                </a:tc>
                <a:tc>
                  <a:txBody>
                    <a:bodyPr/>
                    <a:lstStyle/>
                    <a:p>
                      <a:pPr algn="ctr"/>
                      <a:r>
                        <a:rPr lang="pl-PL" dirty="0" err="1"/>
                        <a:t>Brazil</a:t>
                      </a:r>
                      <a:endParaRPr lang="pl-PL" dirty="0"/>
                    </a:p>
                  </a:txBody>
                  <a:tcPr/>
                </a:tc>
                <a:extLst>
                  <a:ext uri="{0D108BD9-81ED-4DB2-BD59-A6C34878D82A}">
                    <a16:rowId xmlns:a16="http://schemas.microsoft.com/office/drawing/2014/main" val="10000"/>
                  </a:ext>
                </a:extLst>
              </a:tr>
              <a:tr h="470822">
                <a:tc>
                  <a:txBody>
                    <a:bodyPr/>
                    <a:lstStyle/>
                    <a:p>
                      <a:r>
                        <a:rPr lang="pl-PL" dirty="0"/>
                        <a:t>Jack</a:t>
                      </a:r>
                    </a:p>
                  </a:txBody>
                  <a:tcPr/>
                </a:tc>
                <a:tc>
                  <a:txBody>
                    <a:bodyPr/>
                    <a:lstStyle/>
                    <a:p>
                      <a:pPr algn="ctr"/>
                      <a:r>
                        <a:rPr lang="pl-PL" dirty="0"/>
                        <a:t>4</a:t>
                      </a:r>
                    </a:p>
                  </a:txBody>
                  <a:tcPr/>
                </a:tc>
                <a:tc>
                  <a:txBody>
                    <a:bodyPr/>
                    <a:lstStyle/>
                    <a:p>
                      <a:pPr algn="ctr"/>
                      <a:r>
                        <a:rPr lang="pl-PL" dirty="0"/>
                        <a:t>?</a:t>
                      </a:r>
                    </a:p>
                  </a:txBody>
                  <a:tcPr/>
                </a:tc>
                <a:tc>
                  <a:txBody>
                    <a:bodyPr/>
                    <a:lstStyle/>
                    <a:p>
                      <a:pPr algn="ctr"/>
                      <a:r>
                        <a:rPr lang="pl-PL" dirty="0"/>
                        <a:t>5</a:t>
                      </a:r>
                    </a:p>
                  </a:txBody>
                  <a:tcPr/>
                </a:tc>
                <a:tc>
                  <a:txBody>
                    <a:bodyPr/>
                    <a:lstStyle/>
                    <a:p>
                      <a:pPr algn="ctr"/>
                      <a:r>
                        <a:rPr lang="pl-PL" dirty="0"/>
                        <a:t>5</a:t>
                      </a:r>
                    </a:p>
                  </a:txBody>
                  <a:tcPr/>
                </a:tc>
                <a:extLst>
                  <a:ext uri="{0D108BD9-81ED-4DB2-BD59-A6C34878D82A}">
                    <a16:rowId xmlns:a16="http://schemas.microsoft.com/office/drawing/2014/main" val="10001"/>
                  </a:ext>
                </a:extLst>
              </a:tr>
              <a:tr h="470822">
                <a:tc>
                  <a:txBody>
                    <a:bodyPr/>
                    <a:lstStyle/>
                    <a:p>
                      <a:r>
                        <a:rPr lang="pl-PL" dirty="0"/>
                        <a:t>Mar</a:t>
                      </a:r>
                      <a:r>
                        <a:rPr lang="en-US" dirty="0"/>
                        <a:t>t</a:t>
                      </a:r>
                      <a:r>
                        <a:rPr lang="pl-PL" dirty="0"/>
                        <a:t>in</a:t>
                      </a:r>
                    </a:p>
                  </a:txBody>
                  <a:tcPr/>
                </a:tc>
                <a:tc>
                  <a:txBody>
                    <a:bodyPr/>
                    <a:lstStyle/>
                    <a:p>
                      <a:pPr algn="ctr"/>
                      <a:r>
                        <a:rPr lang="pl-PL" dirty="0"/>
                        <a:t>4</a:t>
                      </a:r>
                    </a:p>
                  </a:txBody>
                  <a:tcPr/>
                </a:tc>
                <a:tc>
                  <a:txBody>
                    <a:bodyPr/>
                    <a:lstStyle/>
                    <a:p>
                      <a:pPr algn="ctr"/>
                      <a:r>
                        <a:rPr lang="pl-PL" dirty="0"/>
                        <a:t>2</a:t>
                      </a:r>
                    </a:p>
                  </a:txBody>
                  <a:tcPr/>
                </a:tc>
                <a:tc>
                  <a:txBody>
                    <a:bodyPr/>
                    <a:lstStyle/>
                    <a:p>
                      <a:pPr algn="ctr"/>
                      <a:r>
                        <a:rPr lang="pl-PL" dirty="0"/>
                        <a:t>1</a:t>
                      </a:r>
                    </a:p>
                  </a:txBody>
                  <a:tcPr/>
                </a:tc>
                <a:tc>
                  <a:txBody>
                    <a:bodyPr/>
                    <a:lstStyle/>
                    <a:p>
                      <a:pPr algn="ctr"/>
                      <a:endParaRPr lang="pl-PL" dirty="0"/>
                    </a:p>
                  </a:txBody>
                  <a:tcPr/>
                </a:tc>
                <a:extLst>
                  <a:ext uri="{0D108BD9-81ED-4DB2-BD59-A6C34878D82A}">
                    <a16:rowId xmlns:a16="http://schemas.microsoft.com/office/drawing/2014/main" val="10002"/>
                  </a:ext>
                </a:extLst>
              </a:tr>
              <a:tr h="470822">
                <a:tc>
                  <a:txBody>
                    <a:bodyPr/>
                    <a:lstStyle/>
                    <a:p>
                      <a:r>
                        <a:rPr lang="pl-PL" dirty="0" err="1"/>
                        <a:t>An</a:t>
                      </a:r>
                      <a:r>
                        <a:rPr lang="en-US" dirty="0"/>
                        <a:t>ne</a:t>
                      </a:r>
                      <a:endParaRPr lang="pl-PL" dirty="0"/>
                    </a:p>
                  </a:txBody>
                  <a:tcPr/>
                </a:tc>
                <a:tc>
                  <a:txBody>
                    <a:bodyPr/>
                    <a:lstStyle/>
                    <a:p>
                      <a:pPr algn="ctr"/>
                      <a:r>
                        <a:rPr lang="pl-PL" dirty="0"/>
                        <a:t>3</a:t>
                      </a:r>
                    </a:p>
                  </a:txBody>
                  <a:tcPr/>
                </a:tc>
                <a:tc>
                  <a:txBody>
                    <a:bodyPr/>
                    <a:lstStyle/>
                    <a:p>
                      <a:pPr algn="ctr"/>
                      <a:endParaRPr lang="pl-PL" dirty="0"/>
                    </a:p>
                  </a:txBody>
                  <a:tcPr/>
                </a:tc>
                <a:tc>
                  <a:txBody>
                    <a:bodyPr/>
                    <a:lstStyle/>
                    <a:p>
                      <a:pPr algn="ctr"/>
                      <a:r>
                        <a:rPr lang="pl-PL" dirty="0"/>
                        <a:t>2</a:t>
                      </a:r>
                    </a:p>
                  </a:txBody>
                  <a:tcPr/>
                </a:tc>
                <a:tc>
                  <a:txBody>
                    <a:bodyPr/>
                    <a:lstStyle/>
                    <a:p>
                      <a:pPr algn="ctr"/>
                      <a:r>
                        <a:rPr lang="pl-PL" dirty="0"/>
                        <a:t>4</a:t>
                      </a:r>
                    </a:p>
                  </a:txBody>
                  <a:tcPr/>
                </a:tc>
                <a:extLst>
                  <a:ext uri="{0D108BD9-81ED-4DB2-BD59-A6C34878D82A}">
                    <a16:rowId xmlns:a16="http://schemas.microsoft.com/office/drawing/2014/main" val="10003"/>
                  </a:ext>
                </a:extLst>
              </a:tr>
              <a:tr h="470822">
                <a:tc>
                  <a:txBody>
                    <a:bodyPr/>
                    <a:lstStyle/>
                    <a:p>
                      <a:r>
                        <a:rPr lang="pl-PL" dirty="0"/>
                        <a:t>P</a:t>
                      </a:r>
                      <a:r>
                        <a:rPr lang="en-US" dirty="0" err="1"/>
                        <a:t>eter</a:t>
                      </a:r>
                      <a:endParaRPr lang="pl-PL" dirty="0"/>
                    </a:p>
                  </a:txBody>
                  <a:tcPr/>
                </a:tc>
                <a:tc>
                  <a:txBody>
                    <a:bodyPr/>
                    <a:lstStyle/>
                    <a:p>
                      <a:pPr algn="ctr"/>
                      <a:r>
                        <a:rPr lang="pl-PL" dirty="0"/>
                        <a:t>4</a:t>
                      </a:r>
                    </a:p>
                  </a:txBody>
                  <a:tcPr/>
                </a:tc>
                <a:tc>
                  <a:txBody>
                    <a:bodyPr/>
                    <a:lstStyle/>
                    <a:p>
                      <a:pPr algn="ctr"/>
                      <a:r>
                        <a:rPr lang="pl-PL" dirty="0"/>
                        <a:t>4</a:t>
                      </a:r>
                    </a:p>
                  </a:txBody>
                  <a:tcPr/>
                </a:tc>
                <a:tc>
                  <a:txBody>
                    <a:bodyPr/>
                    <a:lstStyle/>
                    <a:p>
                      <a:pPr algn="ctr"/>
                      <a:endParaRPr lang="pl-PL" dirty="0"/>
                    </a:p>
                  </a:txBody>
                  <a:tcPr/>
                </a:tc>
                <a:tc>
                  <a:txBody>
                    <a:bodyPr/>
                    <a:lstStyle/>
                    <a:p>
                      <a:pPr algn="ctr"/>
                      <a:endParaRPr lang="pl-PL" dirty="0"/>
                    </a:p>
                  </a:txBody>
                  <a:tcPr/>
                </a:tc>
                <a:extLst>
                  <a:ext uri="{0D108BD9-81ED-4DB2-BD59-A6C34878D82A}">
                    <a16:rowId xmlns:a16="http://schemas.microsoft.com/office/drawing/2014/main" val="10004"/>
                  </a:ext>
                </a:extLst>
              </a:tr>
              <a:tr h="470822">
                <a:tc>
                  <a:txBody>
                    <a:bodyPr/>
                    <a:lstStyle/>
                    <a:p>
                      <a:r>
                        <a:rPr lang="en-US" dirty="0"/>
                        <a:t>Natalie</a:t>
                      </a:r>
                      <a:endParaRPr lang="pl-PL" dirty="0"/>
                    </a:p>
                  </a:txBody>
                  <a:tcPr/>
                </a:tc>
                <a:tc>
                  <a:txBody>
                    <a:bodyPr/>
                    <a:lstStyle/>
                    <a:p>
                      <a:pPr algn="ctr"/>
                      <a:r>
                        <a:rPr lang="pl-PL" dirty="0"/>
                        <a:t>2</a:t>
                      </a:r>
                    </a:p>
                  </a:txBody>
                  <a:tcPr/>
                </a:tc>
                <a:tc>
                  <a:txBody>
                    <a:bodyPr/>
                    <a:lstStyle/>
                    <a:p>
                      <a:pPr algn="ctr"/>
                      <a:r>
                        <a:rPr lang="pl-PL" dirty="0"/>
                        <a:t>1</a:t>
                      </a:r>
                    </a:p>
                  </a:txBody>
                  <a:tcPr/>
                </a:tc>
                <a:tc>
                  <a:txBody>
                    <a:bodyPr/>
                    <a:lstStyle/>
                    <a:p>
                      <a:pPr algn="ctr"/>
                      <a:r>
                        <a:rPr lang="pl-PL" dirty="0"/>
                        <a:t>3</a:t>
                      </a:r>
                    </a:p>
                  </a:txBody>
                  <a:tcPr/>
                </a:tc>
                <a:tc>
                  <a:txBody>
                    <a:bodyPr/>
                    <a:lstStyle/>
                    <a:p>
                      <a:pPr algn="ctr"/>
                      <a:r>
                        <a:rPr lang="pl-PL" dirty="0"/>
                        <a:t>5</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937619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re 1"/>
          <p:cNvSpPr>
            <a:spLocks noGrp="1"/>
          </p:cNvSpPr>
          <p:nvPr>
            <p:ph type="title"/>
          </p:nvPr>
        </p:nvSpPr>
        <p:spPr>
          <a:xfrm>
            <a:off x="495300" y="655638"/>
            <a:ext cx="8915400" cy="963612"/>
          </a:xfrm>
        </p:spPr>
        <p:txBody>
          <a:bodyPr/>
          <a:lstStyle/>
          <a:p>
            <a:pPr eaLnBrk="1" hangingPunct="1"/>
            <a:r>
              <a:rPr lang="pl-PL" sz="3600" dirty="0" err="1"/>
              <a:t>User-based</a:t>
            </a:r>
            <a:r>
              <a:rPr lang="pl-PL" sz="3600" dirty="0"/>
              <a:t> CF</a:t>
            </a:r>
            <a:endParaRPr lang="en-AU" sz="3600" dirty="0"/>
          </a:p>
        </p:txBody>
      </p:sp>
      <p:sp>
        <p:nvSpPr>
          <p:cNvPr id="4" name="Symbol zastępczy numeru slajdu 3"/>
          <p:cNvSpPr>
            <a:spLocks noGrp="1"/>
          </p:cNvSpPr>
          <p:nvPr>
            <p:ph type="sldNum" sz="quarter" idx="12"/>
          </p:nvPr>
        </p:nvSpPr>
        <p:spPr/>
        <p:txBody>
          <a:bodyPr/>
          <a:lstStyle/>
          <a:p>
            <a:pPr>
              <a:defRPr/>
            </a:pPr>
            <a:fld id="{448F835F-20C4-4CA8-BF7D-E1782A9BD2A6}" type="slidenum">
              <a:rPr lang="en-AU" smtClean="0"/>
              <a:pPr>
                <a:defRPr/>
              </a:pPr>
              <a:t>9</a:t>
            </a:fld>
            <a:endParaRPr lang="en-AU" dirty="0"/>
          </a:p>
        </p:txBody>
      </p:sp>
      <p:sp>
        <p:nvSpPr>
          <p:cNvPr id="6" name="Prostokąt 5"/>
          <p:cNvSpPr/>
          <p:nvPr/>
        </p:nvSpPr>
        <p:spPr>
          <a:xfrm>
            <a:off x="776536" y="1988840"/>
            <a:ext cx="7920880" cy="2343655"/>
          </a:xfrm>
          <a:prstGeom prst="rect">
            <a:avLst/>
          </a:prstGeom>
        </p:spPr>
        <p:txBody>
          <a:bodyPr wrap="square">
            <a:spAutoFit/>
          </a:bodyPr>
          <a:lstStyle/>
          <a:p>
            <a:pPr marL="342900" indent="-342900">
              <a:lnSpc>
                <a:spcPct val="150000"/>
              </a:lnSpc>
              <a:buAutoNum type="arabicPeriod"/>
            </a:pPr>
            <a:r>
              <a:rPr lang="en-US" sz="2000" dirty="0"/>
              <a:t>Calculate weights describing similarity of user to the other users </a:t>
            </a:r>
            <a:r>
              <a:rPr lang="pl-PL" sz="2000" dirty="0"/>
              <a:t>(</a:t>
            </a:r>
            <a:r>
              <a:rPr lang="en-US" sz="2000" dirty="0"/>
              <a:t>examples</a:t>
            </a:r>
            <a:r>
              <a:rPr lang="pl-PL" sz="2000" dirty="0"/>
              <a:t>: Pearson</a:t>
            </a:r>
            <a:r>
              <a:rPr lang="en-US" sz="2000" dirty="0"/>
              <a:t> correlation</a:t>
            </a:r>
            <a:r>
              <a:rPr lang="pl-PL" sz="2000" dirty="0"/>
              <a:t>, </a:t>
            </a:r>
            <a:r>
              <a:rPr lang="pl-PL" sz="2000" dirty="0" err="1"/>
              <a:t>cosin</a:t>
            </a:r>
            <a:r>
              <a:rPr lang="en-US" sz="2000" dirty="0"/>
              <a:t>e distance</a:t>
            </a:r>
            <a:r>
              <a:rPr lang="pl-PL" sz="2000" dirty="0"/>
              <a:t>)</a:t>
            </a:r>
          </a:p>
          <a:p>
            <a:pPr marL="342900" indent="-342900">
              <a:lnSpc>
                <a:spcPct val="150000"/>
              </a:lnSpc>
              <a:buAutoNum type="arabicPeriod"/>
            </a:pPr>
            <a:r>
              <a:rPr lang="en-US" sz="2000" dirty="0"/>
              <a:t>Select</a:t>
            </a:r>
            <a:r>
              <a:rPr lang="pl-PL" sz="2000" dirty="0"/>
              <a:t> k </a:t>
            </a:r>
            <a:r>
              <a:rPr lang="en-US" sz="2000" dirty="0" err="1"/>
              <a:t>clostest</a:t>
            </a:r>
            <a:r>
              <a:rPr lang="en-US" sz="2000" dirty="0"/>
              <a:t> users, known as neighborhood </a:t>
            </a:r>
            <a:r>
              <a:rPr lang="pl-PL" sz="2000" dirty="0"/>
              <a:t>(</a:t>
            </a:r>
            <a:r>
              <a:rPr lang="en-US" sz="2000" dirty="0"/>
              <a:t>or pick all already evaluated this option</a:t>
            </a:r>
            <a:r>
              <a:rPr lang="pl-PL" sz="2000" dirty="0"/>
              <a:t>).</a:t>
            </a:r>
          </a:p>
          <a:p>
            <a:pPr marL="342900" indent="-342900">
              <a:lnSpc>
                <a:spcPct val="150000"/>
              </a:lnSpc>
              <a:buAutoNum type="arabicPeriod"/>
            </a:pPr>
            <a:r>
              <a:rPr lang="en-US" sz="2000" dirty="0"/>
              <a:t>Calculate preference level using neighbor notes:</a:t>
            </a:r>
            <a:endParaRPr lang="pl-PL" sz="2000" dirty="0"/>
          </a:p>
        </p:txBody>
      </p:sp>
      <p:pic>
        <p:nvPicPr>
          <p:cNvPr id="220162"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136576" y="4869160"/>
            <a:ext cx="4431169" cy="864096"/>
          </a:xfrm>
          <a:prstGeom prst="rect">
            <a:avLst/>
          </a:prstGeom>
          <a:noFill/>
          <a:ln w="9525">
            <a:noFill/>
            <a:miter lim="800000"/>
            <a:headEnd/>
            <a:tailEnd/>
          </a:ln>
        </p:spPr>
      </p:pic>
      <p:sp>
        <p:nvSpPr>
          <p:cNvPr id="7" name="pole tekstowe 6"/>
          <p:cNvSpPr txBox="1"/>
          <p:nvPr/>
        </p:nvSpPr>
        <p:spPr>
          <a:xfrm>
            <a:off x="5673080" y="4797152"/>
            <a:ext cx="3312368" cy="1508105"/>
          </a:xfrm>
          <a:prstGeom prst="rect">
            <a:avLst/>
          </a:prstGeom>
          <a:noFill/>
        </p:spPr>
        <p:txBody>
          <a:bodyPr wrap="square" rtlCol="0">
            <a:spAutoFit/>
          </a:bodyPr>
          <a:lstStyle/>
          <a:p>
            <a:r>
              <a:rPr lang="pl-PL" sz="1200" dirty="0" err="1"/>
              <a:t>P</a:t>
            </a:r>
            <a:r>
              <a:rPr lang="pl-PL" sz="1200" baseline="-25000" dirty="0" err="1"/>
              <a:t>a,i</a:t>
            </a:r>
            <a:r>
              <a:rPr lang="pl-PL" sz="1200" dirty="0"/>
              <a:t> – </a:t>
            </a:r>
            <a:r>
              <a:rPr lang="en-US" sz="1200" dirty="0"/>
              <a:t>expected recommendation level for user </a:t>
            </a:r>
            <a:r>
              <a:rPr lang="pl-PL" sz="1200" dirty="0"/>
              <a:t>a </a:t>
            </a:r>
            <a:r>
              <a:rPr lang="en-US" sz="1200" dirty="0"/>
              <a:t>and option</a:t>
            </a:r>
            <a:r>
              <a:rPr lang="pl-PL" sz="1200" dirty="0"/>
              <a:t> i</a:t>
            </a:r>
          </a:p>
          <a:p>
            <a:r>
              <a:rPr lang="pl-PL" sz="1200" dirty="0" err="1"/>
              <a:t>r</a:t>
            </a:r>
            <a:r>
              <a:rPr lang="pl-PL" sz="1200" baseline="-25000" dirty="0" err="1"/>
              <a:t>u,i</a:t>
            </a:r>
            <a:r>
              <a:rPr lang="pl-PL" sz="1200" baseline="-25000" dirty="0"/>
              <a:t> </a:t>
            </a:r>
            <a:r>
              <a:rPr lang="pl-PL" sz="1200" dirty="0"/>
              <a:t>– </a:t>
            </a:r>
            <a:r>
              <a:rPr lang="en-US" sz="1200" dirty="0"/>
              <a:t>preference of user </a:t>
            </a:r>
            <a:r>
              <a:rPr lang="pl-PL" sz="1200" dirty="0"/>
              <a:t>u </a:t>
            </a:r>
            <a:r>
              <a:rPr lang="en-US" sz="1200" dirty="0"/>
              <a:t>of option</a:t>
            </a:r>
            <a:r>
              <a:rPr lang="pl-PL" sz="1200" dirty="0"/>
              <a:t> i</a:t>
            </a:r>
          </a:p>
          <a:p>
            <a:r>
              <a:rPr lang="pl-PL" sz="1200" dirty="0" err="1"/>
              <a:t>w</a:t>
            </a:r>
            <a:r>
              <a:rPr lang="pl-PL" sz="1200" baseline="-25000" dirty="0" err="1"/>
              <a:t>a,u</a:t>
            </a:r>
            <a:r>
              <a:rPr lang="pl-PL" sz="1200" dirty="0"/>
              <a:t> –</a:t>
            </a:r>
            <a:r>
              <a:rPr lang="en-US" sz="1200" dirty="0"/>
              <a:t>similarity of users </a:t>
            </a:r>
            <a:r>
              <a:rPr lang="pl-PL" sz="1200" dirty="0"/>
              <a:t>a i u</a:t>
            </a:r>
          </a:p>
          <a:p>
            <a:r>
              <a:rPr lang="pl-PL" sz="1200" dirty="0"/>
              <a:t>U – </a:t>
            </a:r>
            <a:r>
              <a:rPr lang="en-US" sz="1200" dirty="0"/>
              <a:t>set of users who </a:t>
            </a:r>
            <a:r>
              <a:rPr lang="en-US" sz="1200" dirty="0" err="1"/>
              <a:t>evalueated</a:t>
            </a:r>
            <a:r>
              <a:rPr lang="en-US" sz="1200" dirty="0"/>
              <a:t> option</a:t>
            </a:r>
            <a:r>
              <a:rPr lang="pl-PL" sz="1200" dirty="0"/>
              <a:t> i</a:t>
            </a:r>
          </a:p>
          <a:p>
            <a:endParaRPr lang="pl-PL" sz="1200" baseline="-25000" dirty="0"/>
          </a:p>
          <a:p>
            <a:r>
              <a:rPr lang="pl-PL" sz="1200" dirty="0"/>
              <a:t> </a:t>
            </a:r>
          </a:p>
          <a:p>
            <a:endParaRPr lang="pl-PL" sz="1200" dirty="0"/>
          </a:p>
        </p:txBody>
      </p:sp>
    </p:spTree>
    <p:extLst>
      <p:ext uri="{BB962C8B-B14F-4D97-AF65-F5344CB8AC3E}">
        <p14:creationId xmlns:p14="http://schemas.microsoft.com/office/powerpoint/2010/main" val="500776960"/>
      </p:ext>
    </p:extLst>
  </p:cSld>
  <p:clrMapOvr>
    <a:masterClrMapping/>
  </p:clrMapOvr>
</p:sld>
</file>

<file path=ppt/theme/theme1.xml><?xml version="1.0" encoding="utf-8"?>
<a:theme xmlns:a="http://schemas.openxmlformats.org/drawingml/2006/main" name="16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59001F82A48549B2C87D4B85E10F74" ma:contentTypeVersion="2" ma:contentTypeDescription="Create a new document." ma:contentTypeScope="" ma:versionID="59a473468fe4c112cca8b545a39e211e">
  <xsd:schema xmlns:xsd="http://www.w3.org/2001/XMLSchema" xmlns:xs="http://www.w3.org/2001/XMLSchema" xmlns:p="http://schemas.microsoft.com/office/2006/metadata/properties" xmlns:ns2="c79184c8-11a9-4643-ad53-4d2e73084b59" targetNamespace="http://schemas.microsoft.com/office/2006/metadata/properties" ma:root="true" ma:fieldsID="72dcef3cdbd5b9caf5f5be6ac096e044" ns2:_="">
    <xsd:import namespace="c79184c8-11a9-4643-ad53-4d2e73084b5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9184c8-11a9-4643-ad53-4d2e73084b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7416717-F46A-4FC3-B4E3-7437702C9AE1}"/>
</file>

<file path=customXml/itemProps2.xml><?xml version="1.0" encoding="utf-8"?>
<ds:datastoreItem xmlns:ds="http://schemas.openxmlformats.org/officeDocument/2006/customXml" ds:itemID="{AFC3027D-F489-4855-9235-A90523DFC7AF}"/>
</file>

<file path=customXml/itemProps3.xml><?xml version="1.0" encoding="utf-8"?>
<ds:datastoreItem xmlns:ds="http://schemas.openxmlformats.org/officeDocument/2006/customXml" ds:itemID="{95DDEFF5-B4F0-4D36-B20C-97E834678D4C}"/>
</file>

<file path=docProps/app.xml><?xml version="1.0" encoding="utf-8"?>
<Properties xmlns="http://schemas.openxmlformats.org/officeDocument/2006/extended-properties" xmlns:vt="http://schemas.openxmlformats.org/officeDocument/2006/docPropsVTypes">
  <Template>162</Template>
  <TotalTime>6319</TotalTime>
  <Words>1252</Words>
  <Application>Microsoft Office PowerPoint</Application>
  <PresentationFormat>A4 Paper (210x297 mm)</PresentationFormat>
  <Paragraphs>372</Paragraphs>
  <Slides>34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Cambria Math</vt:lpstr>
      <vt:lpstr>Garamond</vt:lpstr>
      <vt:lpstr>162</vt:lpstr>
      <vt:lpstr>Recommender Systems &amp; Text mining</vt:lpstr>
      <vt:lpstr>What is a recommender system?</vt:lpstr>
      <vt:lpstr>Sources of recommendation</vt:lpstr>
      <vt:lpstr>Recommendation algoritms</vt:lpstr>
      <vt:lpstr>Non-personalized algorithms</vt:lpstr>
      <vt:lpstr>Content based </vt:lpstr>
      <vt:lpstr>Collaborative filtering</vt:lpstr>
      <vt:lpstr>User-based CF</vt:lpstr>
      <vt:lpstr>User-based CF</vt:lpstr>
      <vt:lpstr>Example</vt:lpstr>
      <vt:lpstr>Item-based CF</vt:lpstr>
      <vt:lpstr>Problems</vt:lpstr>
      <vt:lpstr>How to test recommender systems?</vt:lpstr>
      <vt:lpstr>Does it work? In general…</vt:lpstr>
      <vt:lpstr>… in general</vt:lpstr>
      <vt:lpstr>Sometimes it seems ok but….</vt:lpstr>
      <vt:lpstr>Text mining</vt:lpstr>
      <vt:lpstr>Why?</vt:lpstr>
      <vt:lpstr>Sources of text data</vt:lpstr>
      <vt:lpstr>Typical data mining problems</vt:lpstr>
      <vt:lpstr>Quantitative document representation</vt:lpstr>
      <vt:lpstr>Quantitative document representation</vt:lpstr>
      <vt:lpstr>Bag of Words</vt:lpstr>
      <vt:lpstr>TF-IDF representation</vt:lpstr>
      <vt:lpstr>Data preprocessing</vt:lpstr>
      <vt:lpstr>Example</vt:lpstr>
      <vt:lpstr>Similarity?</vt:lpstr>
      <vt:lpstr>Word embeddings</vt:lpstr>
      <vt:lpstr>Word embeddings</vt:lpstr>
      <vt:lpstr>Skip-gram</vt:lpstr>
      <vt:lpstr>FastText – n-grams </vt:lpstr>
      <vt:lpstr>Example</vt:lpstr>
      <vt:lpstr>In practice</vt:lpstr>
      <vt:lpstr>THE END</vt:lpstr>
    </vt:vector>
  </TitlesOfParts>
  <Company>Politechnika Krakowska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Parallel Fast Simulated Annealing Algorithm for Linear Unsupervised Data Dimensionality Reduction</dc:title>
  <dc:creator>Szymon Łukasik</dc:creator>
  <cp:lastModifiedBy>Szymon Lukasik</cp:lastModifiedBy>
  <cp:revision>500</cp:revision>
  <dcterms:created xsi:type="dcterms:W3CDTF">2010-06-04T11:08:14Z</dcterms:created>
  <dcterms:modified xsi:type="dcterms:W3CDTF">2022-03-31T07:00:54Z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0x0101007759001F82A48549B2C87D4B85E10F74</vt:lpwstr>
  </property>
</Properties>
</file>